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5" r:id="rId5"/>
    <p:sldMasterId id="2147484247" r:id="rId6"/>
  </p:sldMasterIdLst>
  <p:notesMasterIdLst>
    <p:notesMasterId r:id="rId12"/>
  </p:notesMasterIdLst>
  <p:handoutMasterIdLst>
    <p:handoutMasterId r:id="rId13"/>
  </p:handoutMasterIdLst>
  <p:sldIdLst>
    <p:sldId id="1515" r:id="rId7"/>
    <p:sldId id="1538" r:id="rId8"/>
    <p:sldId id="1539" r:id="rId9"/>
    <p:sldId id="1480" r:id="rId10"/>
    <p:sldId id="1537" r:id="rId11"/>
  </p:sldIdLst>
  <p:sldSz cx="12436475" cy="6994525"/>
  <p:notesSz cx="7023100" cy="93091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71" userDrawn="1">
          <p15:clr>
            <a:srgbClr val="A4A3A4"/>
          </p15:clr>
        </p15:guide>
        <p15:guide id="2" pos="3917">
          <p15:clr>
            <a:srgbClr val="A4A3A4"/>
          </p15:clr>
        </p15:guide>
        <p15:guide id="3" orient="horz" pos="3907" userDrawn="1">
          <p15:clr>
            <a:srgbClr val="A4A3A4"/>
          </p15:clr>
        </p15:guide>
        <p15:guide id="4" orient="horz" pos="2355">
          <p15:clr>
            <a:srgbClr val="A4A3A4"/>
          </p15:clr>
        </p15:guide>
        <p15:guide id="5" orient="horz" pos="3740">
          <p15:clr>
            <a:srgbClr val="A4A3A4"/>
          </p15:clr>
        </p15:guide>
        <p15:guide id="6" pos="3934">
          <p15:clr>
            <a:srgbClr val="A4A3A4"/>
          </p15:clr>
        </p15:guide>
        <p15:guide id="7" orient="horz" pos="2383">
          <p15:clr>
            <a:srgbClr val="A4A3A4"/>
          </p15:clr>
        </p15:guide>
        <p15:guide id="8" pos="3975">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7" name="Shannon Ropell" initials="" lastIdx="1" clrIdx="7"/>
  <p:cmAuthor id="1" name="Mary Feil-Jacobs" initials="MFJ" lastIdx="43" clrIdx="1"/>
  <p:cmAuthor id="8" name="Jason Santos" initials="" lastIdx="1" clrIdx="8"/>
  <p:cmAuthor id="2" name="Tammi Taylor" initials="TT" lastIdx="26" clrIdx="2"/>
  <p:cmAuthor id="9" name="Alexis Yurovchak" initials="AY" lastIdx="5" clrIdx="9">
    <p:extLst/>
  </p:cmAuthor>
  <p:cmAuthor id="3" name="Shelby Kennard" initials="SK" lastIdx="12" clrIdx="3">
    <p:extLst/>
  </p:cmAuthor>
  <p:cmAuthor id="10" name="Justin Jed" initials="" lastIdx="0" clrIdx="10"/>
  <p:cmAuthor id="4" name="Stacy Welch" initials="" lastIdx="4" clrIdx="4"/>
  <p:cmAuthor id="5" name="Stephanie  Camp" initials="SC" lastIdx="24" clrIdx="5"/>
  <p:cmAuthor id="6" name="HENRY" initials="H" lastIdx="48" clrIdx="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690C"/>
    <a:srgbClr val="58585B"/>
    <a:srgbClr val="464649"/>
    <a:srgbClr val="9F9E9E"/>
    <a:srgbClr val="29B7E8"/>
    <a:srgbClr val="B9B9B9"/>
    <a:srgbClr val="9BCA5C"/>
    <a:srgbClr val="FB9E25"/>
    <a:srgbClr val="EAEAEA"/>
    <a:srgbClr val="0F0F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03" autoAdjust="0"/>
    <p:restoredTop sz="90711" autoAdjust="0"/>
  </p:normalViewPr>
  <p:slideViewPr>
    <p:cSldViewPr snapToGrid="0" snapToObjects="1">
      <p:cViewPr>
        <p:scale>
          <a:sx n="70" d="100"/>
          <a:sy n="70" d="100"/>
        </p:scale>
        <p:origin x="710" y="264"/>
      </p:cViewPr>
      <p:guideLst>
        <p:guide orient="horz" pos="2971"/>
        <p:guide pos="3917"/>
        <p:guide orient="horz" pos="3907"/>
        <p:guide orient="horz" pos="2355"/>
        <p:guide orient="horz" pos="3740"/>
        <p:guide pos="3934"/>
        <p:guide orient="horz" pos="2383"/>
        <p:guide pos="3975"/>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5424"/>
    </p:cViewPr>
  </p:sorterViewPr>
  <p:notesViewPr>
    <p:cSldViewPr snapToGrid="0" snapToObjects="1" showGuides="1">
      <p:cViewPr varScale="1">
        <p:scale>
          <a:sx n="83" d="100"/>
          <a:sy n="83" d="100"/>
        </p:scale>
        <p:origin x="2922" y="96"/>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978133" y="0"/>
            <a:ext cx="3043343" cy="465455"/>
          </a:xfrm>
          <a:prstGeom prst="rect">
            <a:avLst/>
          </a:prstGeom>
        </p:spPr>
        <p:txBody>
          <a:bodyPr vert="horz" lIns="93315" tIns="46657" rIns="93315" bIns="46657" rtlCol="0"/>
          <a:lstStyle>
            <a:lvl1pPr algn="r">
              <a:defRPr sz="1200"/>
            </a:lvl1pPr>
          </a:lstStyle>
          <a:p>
            <a:fld id="{827AAADD-8F94-4863-AB67-1D448E3F1BC3}" type="datetime1">
              <a:rPr lang="en-US" smtClean="0">
                <a:latin typeface="Arial"/>
              </a:rPr>
              <a:pPr/>
              <a:t>11/11/2015</a:t>
            </a:fld>
            <a:endParaRPr lang="en-US" dirty="0">
              <a:latin typeface="Arial"/>
            </a:endParaRPr>
          </a:p>
        </p:txBody>
      </p:sp>
      <p:sp>
        <p:nvSpPr>
          <p:cNvPr id="9" name="Slide Number Placeholder 8"/>
          <p:cNvSpPr>
            <a:spLocks noGrp="1"/>
          </p:cNvSpPr>
          <p:nvPr>
            <p:ph type="sldNum" sz="quarter" idx="3"/>
          </p:nvPr>
        </p:nvSpPr>
        <p:spPr>
          <a:xfrm>
            <a:off x="5922815" y="8842030"/>
            <a:ext cx="1098660" cy="465455"/>
          </a:xfrm>
          <a:prstGeom prst="rect">
            <a:avLst/>
          </a:prstGeom>
        </p:spPr>
        <p:txBody>
          <a:bodyPr vert="horz" lIns="93315" tIns="46657" rIns="93315" bIns="46657" rtlCol="0" anchor="b"/>
          <a:lstStyle>
            <a:lvl1pPr algn="r">
              <a:defRPr sz="1200"/>
            </a:lvl1pPr>
          </a:lstStyle>
          <a:p>
            <a:fld id="{0EC9E9D6-92A0-482B-A603-C9BA7FFB8190}" type="slidenum">
              <a:rPr lang="en-US" smtClean="0">
                <a:latin typeface="Arial"/>
              </a:rPr>
              <a:pPr/>
              <a:t>‹#›</a:t>
            </a:fld>
            <a:endParaRPr lang="en-US" dirty="0">
              <a:latin typeface="Arial"/>
            </a:endParaRPr>
          </a:p>
        </p:txBody>
      </p:sp>
      <p:sp>
        <p:nvSpPr>
          <p:cNvPr id="3" name="Footer Placeholder 2"/>
          <p:cNvSpPr>
            <a:spLocks noGrp="1"/>
          </p:cNvSpPr>
          <p:nvPr>
            <p:ph type="ftr" sz="quarter" idx="2"/>
          </p:nvPr>
        </p:nvSpPr>
        <p:spPr>
          <a:xfrm>
            <a:off x="327780" y="8842031"/>
            <a:ext cx="5595033" cy="467071"/>
          </a:xfrm>
          <a:prstGeom prst="rect">
            <a:avLst/>
          </a:prstGeom>
        </p:spPr>
        <p:txBody>
          <a:bodyPr vert="horz" lIns="93315" tIns="46657" rIns="93315" bIns="46657" rtlCol="0" anchor="b"/>
          <a:lstStyle>
            <a:lvl1pPr algn="l">
              <a:defRPr sz="1200"/>
            </a:lvl1pPr>
          </a:lstStyle>
          <a:p>
            <a:r>
              <a:rPr lang="en-US" sz="500" dirty="0">
                <a:latin typeface="Aria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hdphoto2.wdp>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43343" cy="465455"/>
          </a:xfrm>
          <a:prstGeom prst="rect">
            <a:avLst/>
          </a:prstGeom>
        </p:spPr>
        <p:txBody>
          <a:bodyPr vert="horz" lIns="93315" tIns="46657" rIns="93315" bIns="46657" rtlCol="0"/>
          <a:lstStyle>
            <a:lvl1pPr algn="l">
              <a:defRPr sz="1200">
                <a:latin typeface="Arial"/>
              </a:defRPr>
            </a:lvl1pPr>
          </a:lstStyle>
          <a:p>
            <a:endParaRPr lang="en-US" dirty="0"/>
          </a:p>
        </p:txBody>
      </p:sp>
      <p:sp>
        <p:nvSpPr>
          <p:cNvPr id="9" name="Slide Image Placeholder 8"/>
          <p:cNvSpPr>
            <a:spLocks noGrp="1" noRot="1" noChangeAspect="1"/>
          </p:cNvSpPr>
          <p:nvPr>
            <p:ph type="sldImg" idx="2"/>
          </p:nvPr>
        </p:nvSpPr>
        <p:spPr>
          <a:xfrm>
            <a:off x="407988" y="698500"/>
            <a:ext cx="6207125" cy="3490913"/>
          </a:xfrm>
          <a:prstGeom prst="rect">
            <a:avLst/>
          </a:prstGeom>
          <a:noFill/>
          <a:ln w="12700">
            <a:solidFill>
              <a:prstClr val="black"/>
            </a:solidFill>
          </a:ln>
        </p:spPr>
        <p:txBody>
          <a:bodyPr vert="horz" lIns="93315" tIns="46657" rIns="93315" bIns="46657" rtlCol="0" anchor="ctr"/>
          <a:lstStyle/>
          <a:p>
            <a:endParaRPr lang="en-US" dirty="0"/>
          </a:p>
        </p:txBody>
      </p:sp>
      <p:sp>
        <p:nvSpPr>
          <p:cNvPr id="10" name="Footer Placeholder 9"/>
          <p:cNvSpPr>
            <a:spLocks noGrp="1"/>
          </p:cNvSpPr>
          <p:nvPr>
            <p:ph type="ftr" sz="quarter" idx="4"/>
          </p:nvPr>
        </p:nvSpPr>
        <p:spPr>
          <a:xfrm>
            <a:off x="0" y="8843646"/>
            <a:ext cx="6063276" cy="362391"/>
          </a:xfrm>
          <a:prstGeom prst="rect">
            <a:avLst/>
          </a:prstGeom>
        </p:spPr>
        <p:txBody>
          <a:bodyPr vert="horz" lIns="93315" tIns="46657" rIns="93315" bIns="46657" rtlCol="0" anchor="b"/>
          <a:lstStyle>
            <a:lvl1pPr marL="583214" indent="0" algn="l">
              <a:defRPr sz="1200">
                <a:latin typeface="Arial"/>
                <a:ea typeface="Arial"/>
                <a:cs typeface="Arial"/>
              </a:defRPr>
            </a:lvl1p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11" name="Date Placeholder 10"/>
          <p:cNvSpPr>
            <a:spLocks noGrp="1"/>
          </p:cNvSpPr>
          <p:nvPr>
            <p:ph type="dt" idx="1"/>
          </p:nvPr>
        </p:nvSpPr>
        <p:spPr>
          <a:xfrm>
            <a:off x="3978133" y="0"/>
            <a:ext cx="3043343" cy="465455"/>
          </a:xfrm>
          <a:prstGeom prst="rect">
            <a:avLst/>
          </a:prstGeom>
        </p:spPr>
        <p:txBody>
          <a:bodyPr vert="horz" lIns="93315" tIns="46657" rIns="93315" bIns="46657" rtlCol="0"/>
          <a:lstStyle>
            <a:lvl1pPr algn="r">
              <a:defRPr sz="1200">
                <a:latin typeface="Arial"/>
              </a:defRPr>
            </a:lvl1pPr>
          </a:lstStyle>
          <a:p>
            <a:fld id="{E74353ED-ACB2-44BF-A903-985B0AF962B7}" type="datetime1">
              <a:rPr lang="en-US" smtClean="0"/>
              <a:pPr/>
              <a:t>11/11/2015</a:t>
            </a:fld>
            <a:endParaRPr lang="en-US" dirty="0"/>
          </a:p>
        </p:txBody>
      </p:sp>
      <p:sp>
        <p:nvSpPr>
          <p:cNvPr id="12" name="Notes Placeholder 11"/>
          <p:cNvSpPr>
            <a:spLocks noGrp="1"/>
          </p:cNvSpPr>
          <p:nvPr>
            <p:ph type="body" sz="quarter" idx="3"/>
          </p:nvPr>
        </p:nvSpPr>
        <p:spPr>
          <a:xfrm>
            <a:off x="702310" y="4421824"/>
            <a:ext cx="5618480" cy="4189095"/>
          </a:xfrm>
          <a:prstGeom prst="rect">
            <a:avLst/>
          </a:prstGeom>
        </p:spPr>
        <p:txBody>
          <a:bodyPr vert="horz" lIns="93315" tIns="46657" rIns="93315" bIns="46657"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Slide Number Placeholder 12"/>
          <p:cNvSpPr>
            <a:spLocks noGrp="1"/>
          </p:cNvSpPr>
          <p:nvPr>
            <p:ph type="sldNum" sz="quarter" idx="5"/>
          </p:nvPr>
        </p:nvSpPr>
        <p:spPr>
          <a:xfrm>
            <a:off x="6051570" y="8842030"/>
            <a:ext cx="969904" cy="465455"/>
          </a:xfrm>
          <a:prstGeom prst="rect">
            <a:avLst/>
          </a:prstGeom>
        </p:spPr>
        <p:txBody>
          <a:bodyPr vert="horz" lIns="93315" tIns="46657" rIns="93315" bIns="46657" rtlCol="0" anchor="b"/>
          <a:lstStyle>
            <a:lvl1pPr algn="r">
              <a:defRPr sz="1200">
                <a:latin typeface="Arial"/>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Arial"/>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2932" eaLnBrk="0" hangingPunct="0"/>
            <a:r>
              <a:rPr lang="en-US" sz="40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11/11/2015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906426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11/11/2015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62839098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1" name="Rectangle 10"/>
          <p:cNvSpPr/>
          <p:nvPr userDrawn="1"/>
        </p:nvSpPr>
        <p:spPr bwMode="auto">
          <a:xfrm>
            <a:off x="0" y="0"/>
            <a:ext cx="12436475" cy="3930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latin typeface="Arial"/>
              <a:ea typeface="Arial"/>
              <a:cs typeface="Arial"/>
            </a:endParaRPr>
          </a:p>
        </p:txBody>
      </p:sp>
      <p:sp>
        <p:nvSpPr>
          <p:cNvPr id="12" name="Rectangle 11"/>
          <p:cNvSpPr/>
          <p:nvPr userDrawn="1"/>
        </p:nvSpPr>
        <p:spPr bwMode="auto">
          <a:xfrm>
            <a:off x="0" y="3930824"/>
            <a:ext cx="12436475" cy="139521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Arial"/>
              <a:cs typeface="Arial"/>
            </a:endParaRPr>
          </a:p>
        </p:txBody>
      </p:sp>
      <p:sp>
        <p:nvSpPr>
          <p:cNvPr id="14" name="Title 1"/>
          <p:cNvSpPr>
            <a:spLocks noGrp="1"/>
          </p:cNvSpPr>
          <p:nvPr>
            <p:ph type="title" hasCustomPrompt="1"/>
          </p:nvPr>
        </p:nvSpPr>
        <p:spPr>
          <a:xfrm>
            <a:off x="274703" y="2125663"/>
            <a:ext cx="11704572" cy="1155501"/>
          </a:xfrm>
          <a:noFill/>
        </p:spPr>
        <p:txBody>
          <a:bodyPr lIns="146304" tIns="91440" rIns="146304" bIns="91440" anchor="b" anchorCtr="0"/>
          <a:lstStyle>
            <a:lvl1pPr>
              <a:defRPr sz="4800" b="0" spc="0" baseline="0">
                <a:solidFill>
                  <a:schemeClr val="bg1"/>
                </a:solidFill>
              </a:defRPr>
            </a:lvl1pPr>
          </a:lstStyle>
          <a:p>
            <a:r>
              <a:rPr lang="en-US" dirty="0" smtClean="0"/>
              <a:t>Presentation title</a:t>
            </a:r>
            <a:endParaRPr lang="en-US" dirty="0"/>
          </a:p>
        </p:txBody>
      </p:sp>
      <p:sp>
        <p:nvSpPr>
          <p:cNvPr id="15" name="Text Placeholder 4"/>
          <p:cNvSpPr>
            <a:spLocks noGrp="1"/>
          </p:cNvSpPr>
          <p:nvPr>
            <p:ph type="body" sz="quarter" idx="13" hasCustomPrompt="1"/>
          </p:nvPr>
        </p:nvSpPr>
        <p:spPr>
          <a:xfrm>
            <a:off x="276540" y="4199850"/>
            <a:ext cx="7313298" cy="915982"/>
          </a:xfrm>
          <a:prstGeom prst="rect">
            <a:avLst/>
          </a:prstGeom>
          <a:noFill/>
        </p:spPr>
        <p:txBody>
          <a:bodyPr lIns="146304" tIns="109728" rIns="146304" bIns="109728">
            <a:noAutofit/>
          </a:bodyPr>
          <a:lstStyle>
            <a:lvl1pPr marL="0" indent="0">
              <a:spcBef>
                <a:spcPts val="0"/>
              </a:spcBef>
              <a:buNone/>
              <a:defRPr sz="4000" spc="0" baseline="0">
                <a:solidFill>
                  <a:schemeClr val="tx1"/>
                </a:solidFill>
                <a:latin typeface="+mn-lt"/>
              </a:defRPr>
            </a:lvl1pPr>
          </a:lstStyle>
          <a:p>
            <a:pPr lvl="0"/>
            <a:r>
              <a:rPr lang="en-US" dirty="0" err="1" smtClean="0"/>
              <a:t>Subheader</a:t>
            </a:r>
            <a:endParaRPr lang="en-US" dirty="0" smtClean="0"/>
          </a:p>
        </p:txBody>
      </p:sp>
      <p:sp>
        <p:nvSpPr>
          <p:cNvPr id="16" name="Rectangle 15"/>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latin typeface="Arial"/>
              <a:ea typeface="Arial"/>
              <a:cs typeface="Arial"/>
            </a:endParaRPr>
          </a:p>
        </p:txBody>
      </p:sp>
      <p:sp>
        <p:nvSpPr>
          <p:cNvPr id="17" name="Text Placeholder 4"/>
          <p:cNvSpPr>
            <a:spLocks noGrp="1"/>
          </p:cNvSpPr>
          <p:nvPr>
            <p:ph type="body" sz="quarter" idx="12" hasCustomPrompt="1"/>
          </p:nvPr>
        </p:nvSpPr>
        <p:spPr>
          <a:xfrm>
            <a:off x="276540" y="5326042"/>
            <a:ext cx="7313298" cy="1393132"/>
          </a:xfrm>
          <a:prstGeom prst="rect">
            <a:avLst/>
          </a:prstGeom>
          <a:noFill/>
        </p:spPr>
        <p:txBody>
          <a:bodyPr lIns="146304" tIns="109728" rIns="146304" bIns="109728" anchor="b">
            <a:noAutofit/>
          </a:bodyPr>
          <a:lstStyle>
            <a:lvl1pPr marL="0" indent="0">
              <a:spcBef>
                <a:spcPts val="0"/>
              </a:spcBef>
              <a:buNone/>
              <a:defRPr sz="2800" i="1"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18" name="Picture 17"/>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67"/>
            <a:ext cx="3568193" cy="507833"/>
          </a:xfrm>
          <a:prstGeom prst="rect">
            <a:avLst/>
          </a:prstGeom>
        </p:spPr>
      </p:pic>
      <p:pic>
        <p:nvPicPr>
          <p:cNvPr id="13" name="Picture 12" descr="LAB_Logo.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39534" y="1115850"/>
            <a:ext cx="4237187" cy="2420847"/>
          </a:xfrm>
          <a:prstGeom prst="rect">
            <a:avLst/>
          </a:prstGeom>
        </p:spPr>
      </p:pic>
    </p:spTree>
    <p:extLst>
      <p:ext uri="{BB962C8B-B14F-4D97-AF65-F5344CB8AC3E}">
        <p14:creationId xmlns:p14="http://schemas.microsoft.com/office/powerpoint/2010/main" val="2325955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15">
                                            <p:txEl>
                                              <p:pRg st="0" end="0"/>
                                            </p:txEl>
                                          </p:spTgt>
                                        </p:tgtEl>
                                        <p:attrNameLst>
                                          <p:attrName>style.visibility</p:attrName>
                                        </p:attrNameLst>
                                      </p:cBhvr>
                                      <p:to>
                                        <p:strVal val="visible"/>
                                      </p:to>
                                    </p:set>
                                    <p:animEffect transition="in" filter="fade">
                                      <p:cBhvr>
                                        <p:cTn id="16" dur="500"/>
                                        <p:tgtEl>
                                          <p:spTgt spid="1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par>
                          <p:cTn id="23" fill="hold">
                            <p:stCondLst>
                              <p:cond delay="1250"/>
                            </p:stCondLst>
                            <p:childTnLst>
                              <p:par>
                                <p:cTn id="24" presetID="10" presetClass="entr" presetSubtype="0" fill="hold" grpId="0" nodeType="afterEffect">
                                  <p:stCondLst>
                                    <p:cond delay="0"/>
                                  </p:stCondLst>
                                  <p:childTnLst>
                                    <p:set>
                                      <p:cBhvr>
                                        <p:cTn id="25" dur="1" fill="hold">
                                          <p:stCondLst>
                                            <p:cond delay="0"/>
                                          </p:stCondLst>
                                        </p:cTn>
                                        <p:tgtEl>
                                          <p:spTgt spid="17">
                                            <p:txEl>
                                              <p:pRg st="0" end="0"/>
                                            </p:txEl>
                                          </p:spTgt>
                                        </p:tgtEl>
                                        <p:attrNameLst>
                                          <p:attrName>style.visibility</p:attrName>
                                        </p:attrNameLst>
                                      </p:cBhvr>
                                      <p:to>
                                        <p:strVal val="visible"/>
                                      </p:to>
                                    </p:set>
                                    <p:animEffect transition="in" filter="fade">
                                      <p:cBhvr>
                                        <p:cTn id="26"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Bullets with Logo">
    <p:spTree>
      <p:nvGrpSpPr>
        <p:cNvPr id="1" name=""/>
        <p:cNvGrpSpPr/>
        <p:nvPr/>
      </p:nvGrpSpPr>
      <p:grpSpPr>
        <a:xfrm>
          <a:off x="0" y="0"/>
          <a:ext cx="0" cy="0"/>
          <a:chOff x="0" y="0"/>
          <a:chExt cx="0" cy="0"/>
        </a:xfrm>
      </p:grpSpPr>
      <p:pic>
        <p:nvPicPr>
          <p:cNvPr id="4" name="Picture 3" descr="Limeade Logo JPG.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73623" y="6308782"/>
            <a:ext cx="2590580" cy="457161"/>
          </a:xfrm>
          <a:prstGeom prst="rect">
            <a:avLst/>
          </a:prstGeom>
        </p:spPr>
      </p:pic>
      <p:sp>
        <p:nvSpPr>
          <p:cNvPr id="6" name="Title 5"/>
          <p:cNvSpPr>
            <a:spLocks noGrp="1"/>
          </p:cNvSpPr>
          <p:nvPr>
            <p:ph type="title"/>
          </p:nvPr>
        </p:nvSpPr>
        <p:spPr/>
        <p:txBody>
          <a:bodyPr/>
          <a:lstStyle/>
          <a:p>
            <a:r>
              <a:rPr lang="en-US" dirty="0" smtClean="0"/>
              <a:t>Click to edit Master title style</a:t>
            </a:r>
            <a:endParaRPr lang="en-US" dirty="0"/>
          </a:p>
        </p:txBody>
      </p:sp>
      <p:sp>
        <p:nvSpPr>
          <p:cNvPr id="11" name="Content Placeholder 2"/>
          <p:cNvSpPr>
            <a:spLocks noGrp="1"/>
          </p:cNvSpPr>
          <p:nvPr>
            <p:ph sz="quarter" idx="11"/>
          </p:nvPr>
        </p:nvSpPr>
        <p:spPr>
          <a:xfrm>
            <a:off x="431800" y="1225549"/>
            <a:ext cx="11791142" cy="5492751"/>
          </a:xfrm>
          <a:prstGeom prst="rect">
            <a:avLst/>
          </a:prstGeom>
        </p:spPr>
        <p:txBody>
          <a:bodyPr/>
          <a:lstStyle>
            <a:lvl1pPr marL="0" indent="0">
              <a:buFont typeface="Lucida Grande"/>
              <a:buNone/>
              <a:defRPr>
                <a:solidFill>
                  <a:schemeClr val="accent2"/>
                </a:solidFill>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79463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2212181" y="2154397"/>
            <a:ext cx="10224294" cy="861774"/>
          </a:xfrm>
        </p:spPr>
        <p:txBody>
          <a:bodyPr anchor="t" anchorCtr="0">
            <a:spAutoFit/>
          </a:bodyPr>
          <a:lstStyle>
            <a:lvl1pPr marL="282575" indent="-282575">
              <a:tabLst>
                <a:tab pos="282575" algn="l"/>
              </a:tabLst>
              <a:defRPr sz="4800" baseline="0"/>
            </a:lvl1pPr>
          </a:lstStyle>
          <a:p>
            <a:endParaRPr lang="en-US" dirty="0"/>
          </a:p>
        </p:txBody>
      </p:sp>
      <p:sp>
        <p:nvSpPr>
          <p:cNvPr id="4" name="Text Placeholder 3"/>
          <p:cNvSpPr>
            <a:spLocks noGrp="1"/>
          </p:cNvSpPr>
          <p:nvPr>
            <p:ph type="body" sz="quarter" idx="10" hasCustomPrompt="1"/>
          </p:nvPr>
        </p:nvSpPr>
        <p:spPr>
          <a:xfrm>
            <a:off x="5761038" y="4333316"/>
            <a:ext cx="5486400" cy="1071062"/>
          </a:xfrm>
          <a:prstGeom prst="rect">
            <a:avLst/>
          </a:prstGeom>
        </p:spPr>
        <p:txBody>
          <a:bodyPr/>
          <a:lstStyle>
            <a:lvl1pPr marL="0" indent="0">
              <a:spcBef>
                <a:spcPts val="0"/>
              </a:spcBef>
              <a:buNone/>
              <a:defRPr sz="3200" i="1" baseline="0">
                <a:latin typeface="+mj-lt"/>
              </a:defRPr>
            </a:lvl1pPr>
          </a:lstStyle>
          <a:p>
            <a:pPr lvl="0"/>
            <a:r>
              <a:rPr lang="en-US" dirty="0" smtClean="0"/>
              <a:t>Author’s Name</a:t>
            </a:r>
          </a:p>
          <a:p>
            <a:pPr lvl="0"/>
            <a:r>
              <a:rPr lang="en-US" dirty="0" smtClean="0"/>
              <a:t>Title</a:t>
            </a:r>
          </a:p>
        </p:txBody>
      </p:sp>
      <p:sp>
        <p:nvSpPr>
          <p:cNvPr id="5" name="TextBox 4"/>
          <p:cNvSpPr txBox="1"/>
          <p:nvPr userDrawn="1"/>
        </p:nvSpPr>
        <p:spPr>
          <a:xfrm>
            <a:off x="-101600" y="-74453"/>
            <a:ext cx="1955800" cy="2527300"/>
          </a:xfrm>
          <a:prstGeom prst="rect">
            <a:avLst/>
          </a:prstGeom>
          <a:noFill/>
        </p:spPr>
        <p:txBody>
          <a:bodyPr wrap="none" lIns="182880" tIns="146304" rIns="182880" bIns="0" rtlCol="0">
            <a:noAutofit/>
          </a:bodyPr>
          <a:lstStyle/>
          <a:p>
            <a:pPr>
              <a:lnSpc>
                <a:spcPct val="90000"/>
              </a:lnSpc>
              <a:spcAft>
                <a:spcPts val="600"/>
              </a:spcAft>
            </a:pPr>
            <a:r>
              <a:rPr lang="en-US" sz="40000" b="1" dirty="0" smtClean="0">
                <a:solidFill>
                  <a:schemeClr val="tx1">
                    <a:alpha val="49000"/>
                  </a:schemeClr>
                </a:solidFill>
                <a:latin typeface="Arial"/>
                <a:cs typeface="Arial"/>
              </a:rPr>
              <a:t>“</a:t>
            </a:r>
          </a:p>
        </p:txBody>
      </p:sp>
      <p:sp>
        <p:nvSpPr>
          <p:cNvPr id="6" name="TextBox 5"/>
          <p:cNvSpPr txBox="1"/>
          <p:nvPr userDrawn="1"/>
        </p:nvSpPr>
        <p:spPr>
          <a:xfrm rot="10800000">
            <a:off x="10083800" y="3292795"/>
            <a:ext cx="1955800" cy="2527300"/>
          </a:xfrm>
          <a:prstGeom prst="rect">
            <a:avLst/>
          </a:prstGeom>
          <a:noFill/>
        </p:spPr>
        <p:txBody>
          <a:bodyPr wrap="none" lIns="182880" tIns="146304" rIns="182880" bIns="0" rtlCol="0">
            <a:noAutofit/>
          </a:bodyPr>
          <a:lstStyle/>
          <a:p>
            <a:pPr>
              <a:lnSpc>
                <a:spcPct val="90000"/>
              </a:lnSpc>
              <a:spcAft>
                <a:spcPts val="600"/>
              </a:spcAft>
            </a:pPr>
            <a:r>
              <a:rPr lang="en-US" sz="40000" b="1" dirty="0" smtClean="0">
                <a:solidFill>
                  <a:schemeClr val="tx1">
                    <a:alpha val="49000"/>
                  </a:schemeClr>
                </a:solidFill>
                <a:latin typeface="Arial"/>
                <a:cs typeface="Arial"/>
              </a:rPr>
              <a:t>“</a:t>
            </a:r>
          </a:p>
        </p:txBody>
      </p:sp>
    </p:spTree>
    <p:extLst>
      <p:ext uri="{BB962C8B-B14F-4D97-AF65-F5344CB8AC3E}">
        <p14:creationId xmlns:p14="http://schemas.microsoft.com/office/powerpoint/2010/main" val="1243333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7595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259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0" name="Rectangle 9"/>
          <p:cNvSpPr/>
          <p:nvPr userDrawn="1"/>
        </p:nvSpPr>
        <p:spPr bwMode="auto">
          <a:xfrm>
            <a:off x="0" y="0"/>
            <a:ext cx="12436475" cy="532604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9" name="Title 1"/>
          <p:cNvSpPr>
            <a:spLocks noGrp="1"/>
          </p:cNvSpPr>
          <p:nvPr>
            <p:ph type="title" hasCustomPrompt="1"/>
          </p:nvPr>
        </p:nvSpPr>
        <p:spPr>
          <a:xfrm>
            <a:off x="274703" y="2125663"/>
            <a:ext cx="11704572" cy="1805161"/>
          </a:xfrm>
          <a:noFill/>
        </p:spPr>
        <p:txBody>
          <a:bodyPr lIns="146304" tIns="91440" rIns="146304" bIns="91440" anchor="t" anchorCtr="0"/>
          <a:lstStyle>
            <a:lvl1pPr>
              <a:defRPr sz="7200" spc="0" baseline="0">
                <a:gradFill>
                  <a:gsLst>
                    <a:gs pos="3333">
                      <a:schemeClr val="bg1"/>
                    </a:gs>
                    <a:gs pos="39000">
                      <a:schemeClr val="bg1"/>
                    </a:gs>
                  </a:gsLst>
                  <a:lin ang="5400000" scaled="0"/>
                </a:gradFill>
              </a:defRPr>
            </a:lvl1pPr>
          </a:lstStyle>
          <a:p>
            <a:r>
              <a:rPr lang="en-US" dirty="0" smtClean="0"/>
              <a:t>Presentation Title</a:t>
            </a:r>
            <a:endParaRPr lang="en-US" dirty="0"/>
          </a:p>
        </p:txBody>
      </p:sp>
      <p:sp>
        <p:nvSpPr>
          <p:cNvPr id="8" name="Text Placeholder 4"/>
          <p:cNvSpPr>
            <a:spLocks noGrp="1"/>
          </p:cNvSpPr>
          <p:nvPr>
            <p:ph type="body" sz="quarter" idx="13" hasCustomPrompt="1"/>
          </p:nvPr>
        </p:nvSpPr>
        <p:spPr>
          <a:xfrm>
            <a:off x="276540" y="3952881"/>
            <a:ext cx="7313298" cy="915982"/>
          </a:xfrm>
          <a:gradFill>
            <a:gsLst>
              <a:gs pos="0">
                <a:schemeClr val="tx1"/>
              </a:gs>
              <a:gs pos="100000">
                <a:schemeClr val="tx1"/>
              </a:gs>
            </a:gsLst>
            <a:lin ang="5400000" scaled="0"/>
          </a:gradFill>
        </p:spPr>
        <p:txBody>
          <a:bodyPr lIns="146304" tIns="109728" rIns="146304" bIns="109728">
            <a:noAutofit/>
          </a:bodyPr>
          <a:lstStyle>
            <a:lvl1pPr marL="0" indent="0">
              <a:spcBef>
                <a:spcPts val="0"/>
              </a:spcBef>
              <a:buNone/>
              <a:defRPr sz="4000" spc="0" baseline="0">
                <a:gradFill>
                  <a:gsLst>
                    <a:gs pos="0">
                      <a:schemeClr val="bg1"/>
                    </a:gs>
                    <a:gs pos="100000">
                      <a:schemeClr val="bg1"/>
                    </a:gs>
                  </a:gsLst>
                  <a:lin ang="5400000" scaled="0"/>
                </a:gradFill>
                <a:latin typeface="+mn-lt"/>
              </a:defRPr>
            </a:lvl1pPr>
          </a:lstStyle>
          <a:p>
            <a:pPr lvl="0"/>
            <a:r>
              <a:rPr lang="en-US" dirty="0" smtClean="0"/>
              <a:t>Client Name</a:t>
            </a:r>
          </a:p>
        </p:txBody>
      </p:sp>
      <p:sp>
        <p:nvSpPr>
          <p:cNvPr id="2" name="Rectangle 1"/>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5" name="Text Placeholder 4"/>
          <p:cNvSpPr>
            <a:spLocks noGrp="1"/>
          </p:cNvSpPr>
          <p:nvPr>
            <p:ph type="body" sz="quarter" idx="12" hasCustomPrompt="1"/>
          </p:nvPr>
        </p:nvSpPr>
        <p:spPr>
          <a:xfrm>
            <a:off x="276540" y="5326042"/>
            <a:ext cx="7313298" cy="1393132"/>
          </a:xfrm>
          <a:noFill/>
        </p:spPr>
        <p:txBody>
          <a:bodyPr lIns="146304" tIns="109728" rIns="146304" bIns="109728" anchor="b">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7" name="Picture 6"/>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67"/>
            <a:ext cx="3568193" cy="507833"/>
          </a:xfrm>
          <a:prstGeom prst="rect">
            <a:avLst/>
          </a:prstGeom>
        </p:spPr>
      </p:pic>
    </p:spTree>
    <p:extLst>
      <p:ext uri="{BB962C8B-B14F-4D97-AF65-F5344CB8AC3E}">
        <p14:creationId xmlns:p14="http://schemas.microsoft.com/office/powerpoint/2010/main" val="33008228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9575532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4587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793488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5198535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724579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74639" y="159808"/>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7" name="Text Placeholder 3"/>
          <p:cNvSpPr>
            <a:spLocks noGrp="1"/>
          </p:cNvSpPr>
          <p:nvPr>
            <p:ph idx="1"/>
          </p:nvPr>
        </p:nvSpPr>
        <p:spPr>
          <a:xfrm>
            <a:off x="274640" y="1077385"/>
            <a:ext cx="11887198" cy="2823337"/>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5686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813078"/>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775" indent="0">
              <a:buNone/>
              <a:tabLst/>
              <a:defRPr sz="2400"/>
            </a:lvl3pPr>
            <a:lvl4pPr marL="460375" indent="0">
              <a:buNone/>
              <a:defRPr sz="2400"/>
            </a:lvl4pPr>
            <a:lvl5pPr marL="685800"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180667" y="1212849"/>
            <a:ext cx="5981171" cy="3432735"/>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775" indent="0">
              <a:buNone/>
              <a:tabLst/>
              <a:defRPr sz="2400"/>
            </a:lvl3pPr>
            <a:lvl4pPr marL="460375" indent="0">
              <a:buNone/>
              <a:defRPr sz="2400"/>
            </a:lvl4pPr>
            <a:lvl5pPr marL="685800"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71192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5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4178370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59692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5976633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988978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75428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712691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703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37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72231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9079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Helvetica Neue"/>
                <a:ea typeface="Helvetica Neue"/>
                <a:cs typeface="Helvetica Neue"/>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Helvetica Neue"/>
                <a:ea typeface="Helvetica Neue"/>
                <a:cs typeface="Helvetica Neue"/>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Helvetica Neue"/>
                <a:ea typeface="Helvetica Neue"/>
                <a:cs typeface="Helvetica Neue"/>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Helvetica Neue"/>
                <a:ea typeface="Helvetica Neue"/>
                <a:cs typeface="Helvetica Neue"/>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Helvetica Neue"/>
                <a:ea typeface="Helvetica Neue"/>
                <a:cs typeface="Helvetica Neue"/>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Helvetica Neue"/>
                <a:ea typeface="Helvetica Neue"/>
                <a:cs typeface="Helvetica Neue"/>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Helvetica Neue"/>
                <a:ea typeface="Helvetica Neue"/>
                <a:cs typeface="Helvetica Neue"/>
              </a:defRPr>
            </a:lvl1pPr>
          </a:lstStyle>
          <a:p>
            <a:r>
              <a:rPr lang="en-US" dirty="0" smtClean="0"/>
              <a:t>Click to edit Master title style</a:t>
            </a:r>
            <a:endParaRPr lang="en-US" dirty="0"/>
          </a:p>
        </p:txBody>
      </p:sp>
    </p:spTree>
    <p:extLst>
      <p:ext uri="{BB962C8B-B14F-4D97-AF65-F5344CB8AC3E}">
        <p14:creationId xmlns:p14="http://schemas.microsoft.com/office/powerpoint/2010/main" val="4012075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824" y="1088039"/>
            <a:ext cx="11192828" cy="5160081"/>
          </a:xfrm>
        </p:spPr>
        <p:txBody>
          <a:bodyPr>
            <a:normAutofit/>
          </a:bodyPr>
          <a:lstStyle>
            <a:lvl1pPr>
              <a:defRPr sz="2400"/>
            </a:lvl1pPr>
            <a:lvl2pPr>
              <a:defRPr sz="2200"/>
            </a:lvl2pPr>
            <a:lvl3pPr>
              <a:defRPr sz="19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9223719" y="6544415"/>
            <a:ext cx="2901844" cy="372394"/>
          </a:xfrm>
          <a:prstGeom prst="rect">
            <a:avLst/>
          </a:prstGeom>
        </p:spPr>
        <p:txBody>
          <a:bodyPr lIns="124358" tIns="62179" rIns="124358" bIns="62179"/>
          <a:lstStyle/>
          <a:p>
            <a:fld id="{EC9C4350-D24F-459B-9CC1-87A4A2ABC8D9}" type="slidenum">
              <a:rPr lang="en-US" smtClean="0">
                <a:solidFill>
                  <a:srgbClr val="58585B"/>
                </a:solidFill>
              </a:rPr>
              <a:pPr/>
              <a:t>‹#›</a:t>
            </a:fld>
            <a:endParaRPr lang="en-US">
              <a:solidFill>
                <a:srgbClr val="58585B"/>
              </a:solidFill>
            </a:endParaRPr>
          </a:p>
        </p:txBody>
      </p:sp>
      <p:sp>
        <p:nvSpPr>
          <p:cNvPr id="7" name="Title 1"/>
          <p:cNvSpPr>
            <a:spLocks noGrp="1"/>
          </p:cNvSpPr>
          <p:nvPr>
            <p:ph type="title"/>
          </p:nvPr>
        </p:nvSpPr>
        <p:spPr>
          <a:xfrm>
            <a:off x="518186" y="155434"/>
            <a:ext cx="11192828" cy="419348"/>
          </a:xfrm>
        </p:spPr>
        <p:txBody>
          <a:bodyPr>
            <a:normAutofit/>
          </a:bodyPr>
          <a:lstStyle>
            <a:lvl1pPr algn="l">
              <a:defRPr sz="2700" b="1">
                <a:solidFill>
                  <a:schemeClr val="accent3"/>
                </a:solidFill>
                <a:latin typeface="+mj-lt"/>
                <a:cs typeface="Segoe UI" pitchFamily="34" charset="0"/>
              </a:defRPr>
            </a:lvl1pPr>
          </a:lstStyle>
          <a:p>
            <a:r>
              <a:rPr lang="en-US" dirty="0" smtClean="0"/>
              <a:t>Click to edit Master title style</a:t>
            </a:r>
            <a:endParaRPr lang="en-US" dirty="0"/>
          </a:p>
        </p:txBody>
      </p:sp>
      <p:cxnSp>
        <p:nvCxnSpPr>
          <p:cNvPr id="8" name="Straight Connector 7"/>
          <p:cNvCxnSpPr/>
          <p:nvPr userDrawn="1"/>
        </p:nvCxnSpPr>
        <p:spPr>
          <a:xfrm>
            <a:off x="569941" y="542399"/>
            <a:ext cx="11192828" cy="162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a:spLocks noGrp="1"/>
          </p:cNvSpPr>
          <p:nvPr>
            <p:ph idx="13"/>
          </p:nvPr>
        </p:nvSpPr>
        <p:spPr>
          <a:xfrm>
            <a:off x="518186" y="544019"/>
            <a:ext cx="11192828" cy="310868"/>
          </a:xfrm>
        </p:spPr>
        <p:txBody>
          <a:bodyPr>
            <a:normAutofit/>
          </a:bodyPr>
          <a:lstStyle>
            <a:lvl1pPr>
              <a:buNone/>
              <a:defRPr sz="2200" i="1">
                <a:solidFill>
                  <a:schemeClr val="tx1">
                    <a:lumMod val="50000"/>
                    <a:lumOff val="50000"/>
                  </a:schemeClr>
                </a:solidFill>
                <a:latin typeface="+mj-lt"/>
              </a:defRPr>
            </a:lvl1pPr>
            <a:lvl2pPr>
              <a:defRPr>
                <a:latin typeface="Segoe Semibold"/>
              </a:defRPr>
            </a:lvl2pPr>
            <a:lvl3pPr>
              <a:defRPr>
                <a:latin typeface="Segoe Semibold"/>
              </a:defRPr>
            </a:lvl3pPr>
            <a:lvl4pPr>
              <a:defRPr>
                <a:latin typeface="Segoe Semibold"/>
              </a:defRPr>
            </a:lvl4pPr>
            <a:lvl5pPr>
              <a:defRPr>
                <a:latin typeface="Segoe Semibold"/>
              </a:defRPr>
            </a:lvl5pPr>
          </a:lstStyle>
          <a:p>
            <a:pPr lvl="0"/>
            <a:r>
              <a:rPr lang="en-US" dirty="0" smtClean="0"/>
              <a:t>Click to edit Master text styles</a:t>
            </a:r>
          </a:p>
        </p:txBody>
      </p:sp>
      <p:sp>
        <p:nvSpPr>
          <p:cNvPr id="10" name="Footer Placeholder 4"/>
          <p:cNvSpPr>
            <a:spLocks noGrp="1"/>
          </p:cNvSpPr>
          <p:nvPr>
            <p:ph type="ftr" sz="quarter" idx="3"/>
          </p:nvPr>
        </p:nvSpPr>
        <p:spPr>
          <a:xfrm>
            <a:off x="4249129" y="6482889"/>
            <a:ext cx="3938217" cy="372394"/>
          </a:xfrm>
          <a:prstGeom prst="rect">
            <a:avLst/>
          </a:prstGeom>
        </p:spPr>
        <p:txBody>
          <a:bodyPr vert="horz" lIns="124358" tIns="62179" rIns="124358" bIns="62179" rtlCol="0" anchor="ctr"/>
          <a:lstStyle>
            <a:lvl1pPr algn="ctr">
              <a:defRPr sz="1600">
                <a:solidFill>
                  <a:schemeClr val="tx1">
                    <a:tint val="75000"/>
                  </a:schemeClr>
                </a:solidFill>
              </a:defRPr>
            </a:lvl1pPr>
          </a:lstStyle>
          <a:p>
            <a:endParaRPr lang="en-US" dirty="0">
              <a:solidFill>
                <a:srgbClr val="58585B">
                  <a:tint val="75000"/>
                </a:srgbClr>
              </a:solidFill>
            </a:endParaRPr>
          </a:p>
        </p:txBody>
      </p:sp>
    </p:spTree>
    <p:extLst>
      <p:ext uri="{BB962C8B-B14F-4D97-AF65-F5344CB8AC3E}">
        <p14:creationId xmlns:p14="http://schemas.microsoft.com/office/powerpoint/2010/main" val="8500884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0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0" name="Rectangle 9"/>
          <p:cNvSpPr/>
          <p:nvPr userDrawn="1"/>
        </p:nvSpPr>
        <p:spPr bwMode="auto">
          <a:xfrm>
            <a:off x="0" y="0"/>
            <a:ext cx="12436475" cy="532604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9" name="Title 1"/>
          <p:cNvSpPr>
            <a:spLocks noGrp="1"/>
          </p:cNvSpPr>
          <p:nvPr>
            <p:ph type="title" hasCustomPrompt="1"/>
          </p:nvPr>
        </p:nvSpPr>
        <p:spPr>
          <a:xfrm>
            <a:off x="274703" y="2125667"/>
            <a:ext cx="11704572" cy="1805161"/>
          </a:xfrm>
          <a:noFill/>
        </p:spPr>
        <p:txBody>
          <a:bodyPr lIns="146248" tIns="91404" rIns="146248" bIns="91404" anchor="t" anchorCtr="0"/>
          <a:lstStyle>
            <a:lvl1pPr>
              <a:defRPr sz="7200" spc="0" baseline="0">
                <a:gradFill>
                  <a:gsLst>
                    <a:gs pos="3333">
                      <a:schemeClr val="bg1"/>
                    </a:gs>
                    <a:gs pos="39000">
                      <a:schemeClr val="bg1"/>
                    </a:gs>
                  </a:gsLst>
                  <a:lin ang="5400000" scaled="0"/>
                </a:gradFill>
              </a:defRPr>
            </a:lvl1pPr>
          </a:lstStyle>
          <a:p>
            <a:r>
              <a:rPr lang="en-US" dirty="0" smtClean="0"/>
              <a:t>Presentation Title</a:t>
            </a:r>
            <a:endParaRPr lang="en-US" dirty="0"/>
          </a:p>
        </p:txBody>
      </p:sp>
      <p:sp>
        <p:nvSpPr>
          <p:cNvPr id="8" name="Text Placeholder 4"/>
          <p:cNvSpPr>
            <a:spLocks noGrp="1"/>
          </p:cNvSpPr>
          <p:nvPr>
            <p:ph type="body" sz="quarter" idx="13" hasCustomPrompt="1"/>
          </p:nvPr>
        </p:nvSpPr>
        <p:spPr>
          <a:xfrm>
            <a:off x="276540" y="3952885"/>
            <a:ext cx="7313298" cy="915982"/>
          </a:xfrm>
          <a:gradFill>
            <a:gsLst>
              <a:gs pos="0">
                <a:schemeClr val="tx1"/>
              </a:gs>
              <a:gs pos="100000">
                <a:schemeClr val="tx1"/>
              </a:gs>
            </a:gsLst>
            <a:lin ang="5400000" scaled="0"/>
          </a:gradFill>
        </p:spPr>
        <p:txBody>
          <a:bodyPr lIns="146248" tIns="109684" rIns="146248" bIns="109684">
            <a:noAutofit/>
          </a:bodyPr>
          <a:lstStyle>
            <a:lvl1pPr marL="0" indent="0">
              <a:spcBef>
                <a:spcPts val="0"/>
              </a:spcBef>
              <a:buNone/>
              <a:defRPr sz="4000" spc="0" baseline="0">
                <a:gradFill>
                  <a:gsLst>
                    <a:gs pos="0">
                      <a:schemeClr val="bg1"/>
                    </a:gs>
                    <a:gs pos="100000">
                      <a:schemeClr val="bg1"/>
                    </a:gs>
                  </a:gsLst>
                  <a:lin ang="5400000" scaled="0"/>
                </a:gradFill>
                <a:latin typeface="+mn-lt"/>
              </a:defRPr>
            </a:lvl1pPr>
          </a:lstStyle>
          <a:p>
            <a:pPr lvl="0"/>
            <a:r>
              <a:rPr lang="en-US" dirty="0" smtClean="0"/>
              <a:t>Client Name</a:t>
            </a:r>
          </a:p>
        </p:txBody>
      </p:sp>
      <p:sp>
        <p:nvSpPr>
          <p:cNvPr id="2" name="Rectangle 1"/>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5" name="Text Placeholder 4"/>
          <p:cNvSpPr>
            <a:spLocks noGrp="1"/>
          </p:cNvSpPr>
          <p:nvPr>
            <p:ph type="body" sz="quarter" idx="12" hasCustomPrompt="1"/>
          </p:nvPr>
        </p:nvSpPr>
        <p:spPr>
          <a:xfrm>
            <a:off x="276540" y="5326042"/>
            <a:ext cx="7313298" cy="1393132"/>
          </a:xfrm>
          <a:noFill/>
        </p:spPr>
        <p:txBody>
          <a:bodyPr lIns="146248" tIns="109684" rIns="146248" bIns="109684" anchor="b">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7" name="Picture 6"/>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71"/>
            <a:ext cx="3568193" cy="507833"/>
          </a:xfrm>
          <a:prstGeom prst="rect">
            <a:avLst/>
          </a:prstGeom>
        </p:spPr>
      </p:pic>
    </p:spTree>
    <p:extLst>
      <p:ext uri="{BB962C8B-B14F-4D97-AF65-F5344CB8AC3E}">
        <p14:creationId xmlns:p14="http://schemas.microsoft.com/office/powerpoint/2010/main" val="1468677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43" y="1209973"/>
            <a:ext cx="10056812" cy="2751698"/>
          </a:xfrm>
          <a:noFill/>
        </p:spPr>
        <p:txBody>
          <a:bodyPr tIns="91404" bIns="91404"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42" y="3954467"/>
            <a:ext cx="10058401" cy="1829593"/>
          </a:xfrm>
          <a:noFill/>
        </p:spPr>
        <p:txBody>
          <a:bodyPr lIns="182808" tIns="146248" rIns="182808" bIns="146248">
            <a:noAutofit/>
          </a:bodyPr>
          <a:lstStyle>
            <a:lvl1pPr marL="0" indent="0">
              <a:spcBef>
                <a:spcPts val="0"/>
              </a:spcBef>
              <a:buNone/>
              <a:defRPr sz="3600"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6226840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43" y="1209973"/>
            <a:ext cx="10056812" cy="2751698"/>
          </a:xfrm>
          <a:noFill/>
        </p:spPr>
        <p:txBody>
          <a:bodyPr tIns="91404" bIns="91404"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7417861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6913863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lgn="l" defTabSz="932366"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0578914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lgn="l" defTabSz="932366"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38297245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74643" y="159812"/>
            <a:ext cx="11889564" cy="917575"/>
          </a:xfrm>
          <a:prstGeom prst="rect">
            <a:avLst/>
          </a:prstGeom>
        </p:spPr>
        <p:txBody>
          <a:bodyPr vert="horz" wrap="square" lIns="146248" tIns="91404" rIns="146248" bIns="91404" rtlCol="0" anchor="t">
            <a:noAutofit/>
          </a:bodyPr>
          <a:lstStyle/>
          <a:p>
            <a:r>
              <a:rPr lang="en-US" dirty="0" smtClean="0"/>
              <a:t>Click to edit Master title style</a:t>
            </a:r>
            <a:endParaRPr lang="en-US" dirty="0"/>
          </a:p>
        </p:txBody>
      </p:sp>
      <p:sp>
        <p:nvSpPr>
          <p:cNvPr id="7" name="Text Placeholder 3"/>
          <p:cNvSpPr>
            <a:spLocks noGrp="1"/>
          </p:cNvSpPr>
          <p:nvPr>
            <p:ph idx="1"/>
          </p:nvPr>
        </p:nvSpPr>
        <p:spPr>
          <a:xfrm>
            <a:off x="274644" y="1077385"/>
            <a:ext cx="11887198" cy="2823337"/>
          </a:xfrm>
          <a:prstGeom prst="rect">
            <a:avLst/>
          </a:prstGeom>
        </p:spPr>
        <p:txBody>
          <a:bodyPr vert="horz" wrap="square" lIns="146248" tIns="91404" rIns="146248" bIns="91404"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47281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3" y="1212849"/>
            <a:ext cx="5486399" cy="3436772"/>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683" indent="0">
              <a:buNone/>
              <a:tabLst/>
              <a:defRPr sz="2400"/>
            </a:lvl3pPr>
            <a:lvl4pPr marL="460191" indent="0">
              <a:buNone/>
              <a:defRPr sz="2400"/>
            </a:lvl4pPr>
            <a:lvl5pPr marL="685524"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180671" y="1212849"/>
            <a:ext cx="5981171" cy="3432735"/>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683" indent="0">
              <a:buNone/>
              <a:tabLst/>
              <a:defRPr sz="2400"/>
            </a:lvl3pPr>
            <a:lvl4pPr marL="460191" indent="0">
              <a:buNone/>
              <a:defRPr sz="2400"/>
            </a:lvl4pPr>
            <a:lvl5pPr marL="685524"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0212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5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517400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9"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14562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9"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9595506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2" y="1201810"/>
            <a:ext cx="10058399" cy="917575"/>
          </a:xfrm>
        </p:spPr>
        <p:txBody>
          <a:bodyPr/>
          <a:lstStyle>
            <a:lvl1pPr marL="233271" indent="-233271">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42"/>
            <a:ext cx="5486400" cy="1261421"/>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6190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2" y="2125667"/>
            <a:ext cx="10058399" cy="917575"/>
          </a:xfrm>
        </p:spPr>
        <p:txBody>
          <a:bodyPr/>
          <a:lstStyle>
            <a:lvl1pPr marL="282459" indent="-282459">
              <a:tabLst>
                <a:tab pos="282459"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51"/>
            <a:ext cx="5486400" cy="1261421"/>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177370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80" y="2430463"/>
            <a:ext cx="11887200" cy="1086262"/>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508" indent="0">
              <a:buNone/>
              <a:defRPr/>
            </a:lvl3pPr>
            <a:lvl4pPr marL="457016" indent="0">
              <a:buNone/>
              <a:defRPr/>
            </a:lvl4pPr>
            <a:lvl5pPr marL="685524" indent="0">
              <a:buNone/>
              <a:defRPr/>
            </a:lvl5pPr>
          </a:lstStyle>
          <a:p>
            <a:pPr lvl="0"/>
            <a:r>
              <a:rPr lang="en-US" smtClean="0"/>
              <a:t>Click to edit Master text styles</a:t>
            </a:r>
          </a:p>
        </p:txBody>
      </p:sp>
      <p:sp>
        <p:nvSpPr>
          <p:cNvPr id="4" name="Title 1"/>
          <p:cNvSpPr>
            <a:spLocks noGrp="1"/>
          </p:cNvSpPr>
          <p:nvPr>
            <p:ph type="title"/>
          </p:nvPr>
        </p:nvSpPr>
        <p:spPr>
          <a:xfrm>
            <a:off x="282580" y="1211267"/>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68671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018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16030372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70055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243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8341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2" y="1212853"/>
            <a:ext cx="11887200" cy="2963177"/>
          </a:xfrm>
          <a:prstGeom prst="rect">
            <a:avLst/>
          </a:prstGeom>
        </p:spPr>
        <p:txBody>
          <a:bodyPr/>
          <a:lstStyle>
            <a:lvl1pPr marL="290397" indent="-290397">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Helvetica Neue"/>
                <a:ea typeface="Helvetica Neue"/>
                <a:cs typeface="Helvetica Neue"/>
              </a:defRPr>
            </a:lvl1pPr>
            <a:lvl2pPr marL="571272" indent="-280872">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Helvetica Neue"/>
                <a:ea typeface="Helvetica Neue"/>
                <a:cs typeface="Helvetica Neue"/>
              </a:defRPr>
            </a:lvl2pPr>
            <a:lvl3pPr marL="861669" indent="-29039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Helvetica Neue"/>
                <a:ea typeface="Helvetica Neue"/>
                <a:cs typeface="Helvetica Neue"/>
              </a:defRPr>
            </a:lvl3pPr>
            <a:lvl4pPr marL="1090177" indent="-228508">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Helvetica Neue"/>
                <a:ea typeface="Helvetica Neue"/>
                <a:cs typeface="Helvetica Neue"/>
              </a:defRPr>
            </a:lvl4pPr>
            <a:lvl5pPr marL="1318685" indent="-228508">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Helvetica Neue"/>
                <a:ea typeface="Helvetica Neue"/>
                <a:cs typeface="Helvetica Neue"/>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5" y="6363076"/>
            <a:ext cx="12436476" cy="631450"/>
          </a:xfrm>
          <a:prstGeom prst="rect">
            <a:avLst/>
          </a:prstGeom>
          <a:solidFill>
            <a:srgbClr val="FFFC9E"/>
          </a:solidFill>
        </p:spPr>
        <p:txBody>
          <a:bodyPr wrap="square" lIns="155393" tIns="77701" rIns="155393" bIns="77701"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Helvetica Neue"/>
                <a:ea typeface="Helvetica Neue"/>
                <a:cs typeface="Helvetica Neue"/>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Helvetica Neue"/>
                <a:ea typeface="Helvetica Neue"/>
                <a:cs typeface="Helvetica Neue"/>
              </a:defRPr>
            </a:lvl1pPr>
          </a:lstStyle>
          <a:p>
            <a:r>
              <a:rPr lang="en-US" dirty="0" smtClean="0"/>
              <a:t>Click to edit Master title style</a:t>
            </a:r>
            <a:endParaRPr lang="en-US" dirty="0"/>
          </a:p>
        </p:txBody>
      </p:sp>
    </p:spTree>
    <p:extLst>
      <p:ext uri="{BB962C8B-B14F-4D97-AF65-F5344CB8AC3E}">
        <p14:creationId xmlns:p14="http://schemas.microsoft.com/office/powerpoint/2010/main" val="3373730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824" y="1088043"/>
            <a:ext cx="11192828" cy="5160081"/>
          </a:xfrm>
        </p:spPr>
        <p:txBody>
          <a:bodyPr>
            <a:normAutofit/>
          </a:bodyPr>
          <a:lstStyle>
            <a:lvl1pPr>
              <a:defRPr sz="2400"/>
            </a:lvl1pPr>
            <a:lvl2pPr>
              <a:defRPr sz="2200"/>
            </a:lvl2pPr>
            <a:lvl3pPr>
              <a:defRPr sz="19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9223719" y="6544419"/>
            <a:ext cx="2901844" cy="372394"/>
          </a:xfrm>
          <a:prstGeom prst="rect">
            <a:avLst/>
          </a:prstGeom>
        </p:spPr>
        <p:txBody>
          <a:bodyPr lIns="124310" tIns="62151" rIns="124310" bIns="62151"/>
          <a:lstStyle/>
          <a:p>
            <a:pPr defTabSz="932366"/>
            <a:fld id="{EC9C4350-D24F-459B-9CC1-87A4A2ABC8D9}" type="slidenum">
              <a:rPr lang="en-US" smtClean="0">
                <a:solidFill>
                  <a:srgbClr val="58585B"/>
                </a:solidFill>
              </a:rPr>
              <a:pPr defTabSz="932366"/>
              <a:t>‹#›</a:t>
            </a:fld>
            <a:endParaRPr lang="en-US">
              <a:solidFill>
                <a:srgbClr val="58585B"/>
              </a:solidFill>
            </a:endParaRPr>
          </a:p>
        </p:txBody>
      </p:sp>
      <p:sp>
        <p:nvSpPr>
          <p:cNvPr id="7" name="Title 1"/>
          <p:cNvSpPr>
            <a:spLocks noGrp="1"/>
          </p:cNvSpPr>
          <p:nvPr>
            <p:ph type="title"/>
          </p:nvPr>
        </p:nvSpPr>
        <p:spPr>
          <a:xfrm>
            <a:off x="518186" y="155434"/>
            <a:ext cx="11192828" cy="419348"/>
          </a:xfrm>
        </p:spPr>
        <p:txBody>
          <a:bodyPr>
            <a:normAutofit/>
          </a:bodyPr>
          <a:lstStyle>
            <a:lvl1pPr algn="l">
              <a:defRPr sz="2700" b="1">
                <a:solidFill>
                  <a:schemeClr val="accent3"/>
                </a:solidFill>
                <a:latin typeface="+mj-lt"/>
                <a:cs typeface="Segoe UI" pitchFamily="34" charset="0"/>
              </a:defRPr>
            </a:lvl1pPr>
          </a:lstStyle>
          <a:p>
            <a:r>
              <a:rPr lang="en-US" dirty="0" smtClean="0"/>
              <a:t>Click to edit Master title style</a:t>
            </a:r>
            <a:endParaRPr lang="en-US" dirty="0"/>
          </a:p>
        </p:txBody>
      </p:sp>
      <p:cxnSp>
        <p:nvCxnSpPr>
          <p:cNvPr id="8" name="Straight Connector 7"/>
          <p:cNvCxnSpPr/>
          <p:nvPr userDrawn="1"/>
        </p:nvCxnSpPr>
        <p:spPr>
          <a:xfrm>
            <a:off x="569941" y="542399"/>
            <a:ext cx="11192828" cy="162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a:spLocks noGrp="1"/>
          </p:cNvSpPr>
          <p:nvPr>
            <p:ph idx="13"/>
          </p:nvPr>
        </p:nvSpPr>
        <p:spPr>
          <a:xfrm>
            <a:off x="518186" y="544023"/>
            <a:ext cx="11192828" cy="310868"/>
          </a:xfrm>
        </p:spPr>
        <p:txBody>
          <a:bodyPr>
            <a:normAutofit/>
          </a:bodyPr>
          <a:lstStyle>
            <a:lvl1pPr>
              <a:buNone/>
              <a:defRPr sz="2200" i="1">
                <a:solidFill>
                  <a:schemeClr val="tx1">
                    <a:lumMod val="50000"/>
                    <a:lumOff val="50000"/>
                  </a:schemeClr>
                </a:solidFill>
                <a:latin typeface="+mj-lt"/>
              </a:defRPr>
            </a:lvl1pPr>
            <a:lvl2pPr>
              <a:defRPr>
                <a:latin typeface="Segoe Semibold"/>
              </a:defRPr>
            </a:lvl2pPr>
            <a:lvl3pPr>
              <a:defRPr>
                <a:latin typeface="Segoe Semibold"/>
              </a:defRPr>
            </a:lvl3pPr>
            <a:lvl4pPr>
              <a:defRPr>
                <a:latin typeface="Segoe Semibold"/>
              </a:defRPr>
            </a:lvl4pPr>
            <a:lvl5pPr>
              <a:defRPr>
                <a:latin typeface="Segoe Semibold"/>
              </a:defRPr>
            </a:lvl5pPr>
          </a:lstStyle>
          <a:p>
            <a:pPr lvl="0"/>
            <a:r>
              <a:rPr lang="en-US" dirty="0" smtClean="0"/>
              <a:t>Click to edit Master text styles</a:t>
            </a:r>
          </a:p>
        </p:txBody>
      </p:sp>
      <p:sp>
        <p:nvSpPr>
          <p:cNvPr id="10" name="Footer Placeholder 4"/>
          <p:cNvSpPr>
            <a:spLocks noGrp="1"/>
          </p:cNvSpPr>
          <p:nvPr>
            <p:ph type="ftr" sz="quarter" idx="3"/>
          </p:nvPr>
        </p:nvSpPr>
        <p:spPr>
          <a:xfrm>
            <a:off x="4249129" y="6482893"/>
            <a:ext cx="3938217" cy="372394"/>
          </a:xfrm>
          <a:prstGeom prst="rect">
            <a:avLst/>
          </a:prstGeom>
        </p:spPr>
        <p:txBody>
          <a:bodyPr vert="horz" lIns="124310" tIns="62151" rIns="124310" bIns="62151" rtlCol="0" anchor="ctr"/>
          <a:lstStyle>
            <a:lvl1pPr algn="ctr">
              <a:defRPr sz="1600">
                <a:solidFill>
                  <a:schemeClr val="tx1">
                    <a:tint val="75000"/>
                  </a:schemeClr>
                </a:solidFill>
              </a:defRPr>
            </a:lvl1pPr>
          </a:lstStyle>
          <a:p>
            <a:pPr defTabSz="932366"/>
            <a:endParaRPr lang="en-US" dirty="0">
              <a:solidFill>
                <a:srgbClr val="58585B">
                  <a:tint val="75000"/>
                </a:srgbClr>
              </a:solidFill>
            </a:endParaRPr>
          </a:p>
        </p:txBody>
      </p:sp>
    </p:spTree>
    <p:extLst>
      <p:ext uri="{BB962C8B-B14F-4D97-AF65-F5344CB8AC3E}">
        <p14:creationId xmlns:p14="http://schemas.microsoft.com/office/powerpoint/2010/main" val="640089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Click to edit Master title style</a:t>
            </a:r>
            <a:endParaRPr lang="en-US" dirty="0"/>
          </a:p>
        </p:txBody>
      </p:sp>
      <p:sp>
        <p:nvSpPr>
          <p:cNvPr id="11" name="Content Placeholder 2"/>
          <p:cNvSpPr>
            <a:spLocks noGrp="1"/>
          </p:cNvSpPr>
          <p:nvPr>
            <p:ph sz="quarter" idx="11"/>
          </p:nvPr>
        </p:nvSpPr>
        <p:spPr>
          <a:xfrm>
            <a:off x="431800" y="1225549"/>
            <a:ext cx="11791142" cy="5492751"/>
          </a:xfrm>
          <a:prstGeom prst="rect">
            <a:avLst/>
          </a:prstGeom>
        </p:spPr>
        <p:txBody>
          <a:bodyPr/>
          <a:lstStyle>
            <a:lvl1pPr marL="0" indent="0">
              <a:buFont typeface="Lucida Grande"/>
              <a:buNone/>
              <a:defRPr>
                <a:solidFill>
                  <a:schemeClr val="accent2"/>
                </a:solidFill>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25470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0"/>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274639" y="1212849"/>
            <a:ext cx="5486399" cy="3237809"/>
          </a:xfrm>
          <a:prstGeom prst="rect">
            <a:avLst/>
          </a:prstGeom>
        </p:spPr>
        <p:txBody>
          <a:bodyPr wrap="square">
            <a:spAutoFit/>
          </a:bodyPr>
          <a:lstStyle>
            <a:lvl1pPr marL="0" indent="0">
              <a:spcBef>
                <a:spcPts val="1224"/>
              </a:spcBef>
              <a:buClr>
                <a:schemeClr val="tx2"/>
              </a:buClr>
              <a:buSzPct val="110000"/>
              <a:buFont typeface="Lucida Grande"/>
              <a:buNone/>
              <a:defRPr sz="3600">
                <a:solidFill>
                  <a:schemeClr val="accent2"/>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39" y="1212849"/>
            <a:ext cx="5486399" cy="2745367"/>
          </a:xfrm>
          <a:prstGeom prst="rect">
            <a:avLst/>
          </a:prstGeom>
        </p:spPr>
        <p:txBody>
          <a:bodyPr wrap="square">
            <a:spAutoFit/>
          </a:bodyPr>
          <a:lstStyle>
            <a:lvl1pPr marL="0" indent="0">
              <a:spcBef>
                <a:spcPts val="1224"/>
              </a:spcBef>
              <a:buClr>
                <a:schemeClr val="tx2"/>
              </a:buClr>
              <a:buSzPct val="110000"/>
              <a:buFont typeface="Lucida Grande"/>
              <a:buNone/>
              <a:defRPr sz="3600">
                <a:solidFill>
                  <a:srgbClr val="0696D7"/>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47242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31113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Log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0" baseline="0"/>
            </a:lvl1pPr>
          </a:lstStyle>
          <a:p>
            <a:r>
              <a:rPr lang="en-US" dirty="0" smtClean="0"/>
              <a:t>Click to edit Master title style</a:t>
            </a:r>
            <a:endParaRPr lang="en-US" dirty="0"/>
          </a:p>
        </p:txBody>
      </p:sp>
      <p:pic>
        <p:nvPicPr>
          <p:cNvPr id="3" name="Picture 2" descr="Limeade Logo JPG.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73623" y="6308782"/>
            <a:ext cx="2590580" cy="457161"/>
          </a:xfrm>
          <a:prstGeom prst="rect">
            <a:avLst/>
          </a:prstGeom>
        </p:spPr>
      </p:pic>
    </p:spTree>
    <p:extLst>
      <p:ext uri="{BB962C8B-B14F-4D97-AF65-F5344CB8AC3E}">
        <p14:creationId xmlns:p14="http://schemas.microsoft.com/office/powerpoint/2010/main" val="86540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125964"/>
            <a:ext cx="11889564" cy="917575"/>
          </a:xfrm>
          <a:prstGeom prst="rect">
            <a:avLst/>
          </a:prstGeom>
        </p:spPr>
        <p:txBody>
          <a:bodyPr vert="horz" wrap="square" lIns="146304" tIns="91440" rIns="146304" bIns="91440" rtlCol="0" anchor="t" anchorCtr="0">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6" r:id="rId1"/>
    <p:sldLayoutId id="2147484130" r:id="rId2"/>
    <p:sldLayoutId id="2147484101" r:id="rId3"/>
    <p:sldLayoutId id="2147484102" r:id="rId4"/>
    <p:sldLayoutId id="2147484216" r:id="rId5"/>
    <p:sldLayoutId id="2147484211" r:id="rId6"/>
    <p:sldLayoutId id="2147484215" r:id="rId7"/>
    <p:sldLayoutId id="2147484092" r:id="rId8"/>
    <p:sldLayoutId id="2147484217" r:id="rId9"/>
    <p:sldLayoutId id="2147484218" r:id="rId10"/>
    <p:sldLayoutId id="2147484208" r:id="rId11"/>
    <p:sldLayoutId id="2147484205" r:id="rId12"/>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txStyles>
    <p:titleStyle>
      <a:lvl1pPr algn="l" defTabSz="932742" rtl="0" eaLnBrk="1" latinLnBrk="0" hangingPunct="1">
        <a:lnSpc>
          <a:spcPct val="90000"/>
        </a:lnSpc>
        <a:spcBef>
          <a:spcPct val="0"/>
        </a:spcBef>
        <a:buNone/>
        <a:defRPr lang="en-US" sz="4800" b="0" i="0" kern="1200" cap="none" spc="0" baseline="0" dirty="0" smtClean="0">
          <a:ln w="3175">
            <a:noFill/>
          </a:ln>
          <a:solidFill>
            <a:schemeClr val="tx1"/>
          </a:solidFill>
          <a:effectLst/>
          <a:latin typeface="Arial"/>
          <a:ea typeface="+mn-ea"/>
          <a:cs typeface="Arial"/>
        </a:defRPr>
      </a:lvl1pPr>
    </p:titleStyle>
    <p:bodyStyle>
      <a:lvl1pPr marL="0" marR="0" indent="0" algn="l" defTabSz="932742" rtl="0" eaLnBrk="1" fontAlgn="auto" latinLnBrk="0" hangingPunct="1">
        <a:lnSpc>
          <a:spcPct val="110000"/>
        </a:lnSpc>
        <a:spcBef>
          <a:spcPct val="20000"/>
        </a:spcBef>
        <a:spcAft>
          <a:spcPts val="0"/>
        </a:spcAft>
        <a:buClr>
          <a:schemeClr val="tx2"/>
        </a:buClr>
        <a:buSzPct val="110000"/>
        <a:buFont typeface="Lucida Grande"/>
        <a:buNone/>
        <a:tabLst/>
        <a:defRPr sz="36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661" userDrawn="1">
          <p15:clr>
            <a:srgbClr val="5ACBF0"/>
          </p15:clr>
        </p15:guide>
        <p15:guide id="4" orient="horz" pos="4219" userDrawn="1">
          <p15:clr>
            <a:srgbClr val="5ACBF0"/>
          </p15:clr>
        </p15:guide>
        <p15:guide id="5" pos="749" userDrawn="1">
          <p15:clr>
            <a:srgbClr val="5ACBF0"/>
          </p15:clr>
        </p15:guide>
        <p15:guide id="6" pos="1325" userDrawn="1">
          <p15:clr>
            <a:srgbClr val="5ACBF0"/>
          </p15:clr>
        </p15:guide>
        <p15:guide id="7" pos="1901" userDrawn="1">
          <p15:clr>
            <a:srgbClr val="5ACBF0"/>
          </p15:clr>
        </p15:guide>
        <p15:guide id="8" pos="2477" userDrawn="1">
          <p15:clr>
            <a:srgbClr val="5ACBF0"/>
          </p15:clr>
        </p15:guide>
        <p15:guide id="9" pos="3053" userDrawn="1">
          <p15:clr>
            <a:srgbClr val="5ACBF0"/>
          </p15:clr>
        </p15:guide>
        <p15:guide id="10" pos="3629" userDrawn="1">
          <p15:clr>
            <a:srgbClr val="5ACBF0"/>
          </p15:clr>
        </p15:guide>
        <p15:guide id="11" pos="4205" userDrawn="1">
          <p15:clr>
            <a:srgbClr val="5ACBF0"/>
          </p15:clr>
        </p15:guide>
        <p15:guide id="12" pos="4781" userDrawn="1">
          <p15:clr>
            <a:srgbClr val="5ACBF0"/>
          </p15:clr>
        </p15:guide>
        <p15:guide id="13" pos="5357" userDrawn="1">
          <p15:clr>
            <a:srgbClr val="5ACBF0"/>
          </p15:clr>
        </p15:guide>
        <p15:guide id="14" pos="5933" userDrawn="1">
          <p15:clr>
            <a:srgbClr val="5ACBF0"/>
          </p15:clr>
        </p15:guide>
        <p15:guide id="15" pos="6509" userDrawn="1">
          <p15:clr>
            <a:srgbClr val="5ACBF0"/>
          </p15:clr>
        </p15:guide>
        <p15:guide id="16" pos="7085"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288" userDrawn="1">
          <p15:clr>
            <a:srgbClr val="C35EA4"/>
          </p15:clr>
        </p15:guide>
        <p15:guide id="24" pos="7546"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159808"/>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077385"/>
            <a:ext cx="11887198" cy="2823337"/>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51655793"/>
      </p:ext>
    </p:extLst>
  </p:cSld>
  <p:clrMap bg1="lt1" tx1="dk1" bg2="lt2" tx2="dk2" accent1="accent1" accent2="accent2" accent3="accent3" accent4="accent4" accent5="accent5" accent6="accent6" hlink="hlink" folHlink="folHlink"/>
  <p:sldLayoutIdLst>
    <p:sldLayoutId id="2147484226" r:id="rId1"/>
    <p:sldLayoutId id="2147484227" r:id="rId2"/>
    <p:sldLayoutId id="2147484228" r:id="rId3"/>
    <p:sldLayoutId id="2147484229" r:id="rId4"/>
    <p:sldLayoutId id="2147484230" r:id="rId5"/>
    <p:sldLayoutId id="2147484231" r:id="rId6"/>
    <p:sldLayoutId id="2147484232" r:id="rId7"/>
    <p:sldLayoutId id="2147484233" r:id="rId8"/>
    <p:sldLayoutId id="2147484234" r:id="rId9"/>
    <p:sldLayoutId id="2147484235" r:id="rId10"/>
    <p:sldLayoutId id="2147484236" r:id="rId11"/>
    <p:sldLayoutId id="2147484237" r:id="rId12"/>
    <p:sldLayoutId id="2147484238" r:id="rId13"/>
    <p:sldLayoutId id="2147484239" r:id="rId14"/>
    <p:sldLayoutId id="2147484240" r:id="rId15"/>
    <p:sldLayoutId id="2147484241" r:id="rId16"/>
    <p:sldLayoutId id="2147484242" r:id="rId17"/>
    <p:sldLayoutId id="2147484243" r:id="rId18"/>
    <p:sldLayoutId id="2147484244" r:id="rId19"/>
    <p:sldLayoutId id="2147484245" r:id="rId20"/>
    <p:sldLayoutId id="2147484246"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p:titleStyle>
    <p:bodyStyle>
      <a:lvl1pPr marL="342900" marR="0" indent="-3429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36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3" y="159812"/>
            <a:ext cx="11889564" cy="917575"/>
          </a:xfrm>
          <a:prstGeom prst="rect">
            <a:avLst/>
          </a:prstGeom>
        </p:spPr>
        <p:txBody>
          <a:bodyPr vert="horz" wrap="square" lIns="146248" tIns="91404" rIns="146248" bIns="91404"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4" y="1077385"/>
            <a:ext cx="11887198" cy="2823337"/>
          </a:xfrm>
          <a:prstGeom prst="rect">
            <a:avLst/>
          </a:prstGeom>
        </p:spPr>
        <p:txBody>
          <a:bodyPr vert="horz" wrap="square" lIns="146248" tIns="91404" rIns="146248" bIns="91404"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77381074"/>
      </p:ext>
    </p:extLst>
  </p:cSld>
  <p:clrMap bg1="lt1" tx1="dk1" bg2="lt2" tx2="dk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1" r:id="rId14"/>
    <p:sldLayoutId id="2147484262" r:id="rId15"/>
    <p:sldLayoutId id="2147484263" r:id="rId16"/>
    <p:sldLayoutId id="2147484264" r:id="rId17"/>
    <p:sldLayoutId id="2147484265" r:id="rId18"/>
    <p:sldLayoutId id="2147484266" r:id="rId19"/>
    <p:sldLayoutId id="2147484267" r:id="rId20"/>
    <p:sldLayoutId id="214748426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32366"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p:titleStyle>
    <p:bodyStyle>
      <a:lvl1pPr marL="342764" marR="0" indent="-342764" algn="l" defTabSz="932366" rtl="0" eaLnBrk="1" fontAlgn="auto" latinLnBrk="0" hangingPunct="1">
        <a:lnSpc>
          <a:spcPct val="110000"/>
        </a:lnSpc>
        <a:spcBef>
          <a:spcPts val="796"/>
        </a:spcBef>
        <a:spcAft>
          <a:spcPts val="0"/>
        </a:spcAft>
        <a:buClr>
          <a:schemeClr val="tx2"/>
        </a:buClr>
        <a:buSzPct val="90000"/>
        <a:buFont typeface="Lucida Grande"/>
        <a:buChar char="|"/>
        <a:tabLst/>
        <a:defRPr sz="3600" kern="1200" spc="0" baseline="0">
          <a:gradFill>
            <a:gsLst>
              <a:gs pos="1250">
                <a:schemeClr val="tx1"/>
              </a:gs>
              <a:gs pos="100000">
                <a:schemeClr val="tx1"/>
              </a:gs>
            </a:gsLst>
            <a:lin ang="5400000" scaled="0"/>
          </a:gradFill>
          <a:latin typeface="+mn-lt"/>
          <a:ea typeface="+mn-ea"/>
          <a:cs typeface="+mn-cs"/>
        </a:defRPr>
      </a:lvl1pPr>
      <a:lvl2pPr marL="583964" marR="0" indent="-241204"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799780"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288"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6796"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4010"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194"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379"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563"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66" rtl="0" eaLnBrk="1" latinLnBrk="0" hangingPunct="1">
        <a:defRPr sz="1800" kern="1200">
          <a:solidFill>
            <a:schemeClr val="tx1"/>
          </a:solidFill>
          <a:latin typeface="+mn-lt"/>
          <a:ea typeface="+mn-ea"/>
          <a:cs typeface="+mn-cs"/>
        </a:defRPr>
      </a:lvl1pPr>
      <a:lvl2pPr marL="466187" algn="l" defTabSz="932366" rtl="0" eaLnBrk="1" latinLnBrk="0" hangingPunct="1">
        <a:defRPr sz="1800" kern="1200">
          <a:solidFill>
            <a:schemeClr val="tx1"/>
          </a:solidFill>
          <a:latin typeface="+mn-lt"/>
          <a:ea typeface="+mn-ea"/>
          <a:cs typeface="+mn-cs"/>
        </a:defRPr>
      </a:lvl2pPr>
      <a:lvl3pPr marL="932366" algn="l" defTabSz="932366" rtl="0" eaLnBrk="1" latinLnBrk="0" hangingPunct="1">
        <a:defRPr sz="1800" kern="1200">
          <a:solidFill>
            <a:schemeClr val="tx1"/>
          </a:solidFill>
          <a:latin typeface="+mn-lt"/>
          <a:ea typeface="+mn-ea"/>
          <a:cs typeface="+mn-cs"/>
        </a:defRPr>
      </a:lvl3pPr>
      <a:lvl4pPr marL="1398553" algn="l" defTabSz="932366" rtl="0" eaLnBrk="1" latinLnBrk="0" hangingPunct="1">
        <a:defRPr sz="1800" kern="1200">
          <a:solidFill>
            <a:schemeClr val="tx1"/>
          </a:solidFill>
          <a:latin typeface="+mn-lt"/>
          <a:ea typeface="+mn-ea"/>
          <a:cs typeface="+mn-cs"/>
        </a:defRPr>
      </a:lvl4pPr>
      <a:lvl5pPr marL="1864734" algn="l" defTabSz="932366" rtl="0" eaLnBrk="1" latinLnBrk="0" hangingPunct="1">
        <a:defRPr sz="1800" kern="1200">
          <a:solidFill>
            <a:schemeClr val="tx1"/>
          </a:solidFill>
          <a:latin typeface="+mn-lt"/>
          <a:ea typeface="+mn-ea"/>
          <a:cs typeface="+mn-cs"/>
        </a:defRPr>
      </a:lvl5pPr>
      <a:lvl6pPr marL="2330920" algn="l" defTabSz="932366" rtl="0" eaLnBrk="1" latinLnBrk="0" hangingPunct="1">
        <a:defRPr sz="1800" kern="1200">
          <a:solidFill>
            <a:schemeClr val="tx1"/>
          </a:solidFill>
          <a:latin typeface="+mn-lt"/>
          <a:ea typeface="+mn-ea"/>
          <a:cs typeface="+mn-cs"/>
        </a:defRPr>
      </a:lvl6pPr>
      <a:lvl7pPr marL="2797102" algn="l" defTabSz="932366" rtl="0" eaLnBrk="1" latinLnBrk="0" hangingPunct="1">
        <a:defRPr sz="1800" kern="1200">
          <a:solidFill>
            <a:schemeClr val="tx1"/>
          </a:solidFill>
          <a:latin typeface="+mn-lt"/>
          <a:ea typeface="+mn-ea"/>
          <a:cs typeface="+mn-cs"/>
        </a:defRPr>
      </a:lvl7pPr>
      <a:lvl8pPr marL="3263285" algn="l" defTabSz="932366" rtl="0" eaLnBrk="1" latinLnBrk="0" hangingPunct="1">
        <a:defRPr sz="1800" kern="1200">
          <a:solidFill>
            <a:schemeClr val="tx1"/>
          </a:solidFill>
          <a:latin typeface="+mn-lt"/>
          <a:ea typeface="+mn-ea"/>
          <a:cs typeface="+mn-cs"/>
        </a:defRPr>
      </a:lvl8pPr>
      <a:lvl9pPr marL="3729471" algn="l" defTabSz="932366"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hyperlink" Target="https://www.cms.gov/Research-Statistics-Data-and-Systems/Statistics-Trends-and-Reports/BSAPUFS/Outpatient_Proc.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www.guidewell.com/wp-content/uploads/2015/02/precision-medicine-scientis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281" y="-508899"/>
            <a:ext cx="12685033" cy="7503424"/>
          </a:xfrm>
          <a:prstGeom prst="rect">
            <a:avLst/>
          </a:prstGeom>
          <a:noFill/>
          <a:extLst>
            <a:ext uri="{909E8E84-426E-40DD-AFC4-6F175D3DCCD1}">
              <a14:hiddenFill xmlns:a14="http://schemas.microsoft.com/office/drawing/2010/main">
                <a:solidFill>
                  <a:srgbClr val="FFFFFF"/>
                </a:solidFill>
              </a14:hiddenFill>
            </a:ext>
          </a:extLst>
        </p:spPr>
      </p:pic>
      <p:sp>
        <p:nvSpPr>
          <p:cNvPr id="3" name="Shape 146"/>
          <p:cNvSpPr/>
          <p:nvPr/>
        </p:nvSpPr>
        <p:spPr>
          <a:xfrm>
            <a:off x="-1" y="4427034"/>
            <a:ext cx="12436475" cy="2464420"/>
          </a:xfrm>
          <a:prstGeom prst="rect">
            <a:avLst/>
          </a:prstGeom>
          <a:solidFill>
            <a:srgbClr val="464649">
              <a:alpha val="65228"/>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4" name="TextBox 3"/>
          <p:cNvSpPr txBox="1"/>
          <p:nvPr/>
        </p:nvSpPr>
        <p:spPr>
          <a:xfrm>
            <a:off x="578616" y="5026763"/>
            <a:ext cx="11279242" cy="124957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146304" tIns="146304" rIns="146304" bIns="146304" numCol="1" spcCol="38100" rtlCol="0" anchor="t">
            <a:spAutoFit/>
          </a:bodyPr>
          <a:lstStyle/>
          <a:p>
            <a:pPr defTabSz="932623" latinLnBrk="1" hangingPunct="0"/>
            <a:r>
              <a:rPr lang="en-US" sz="6200" spc="-50" dirty="0" smtClean="0">
                <a:ln w="3175">
                  <a:noFill/>
                </a:ln>
                <a:solidFill>
                  <a:srgbClr val="FFFFFF"/>
                </a:solidFill>
                <a:latin typeface="Arial" panose="020B0604020202020204" pitchFamily="34" charset="0"/>
                <a:cs typeface="Arial" panose="020B0604020202020204" pitchFamily="34" charset="0"/>
                <a:sym typeface="Arial"/>
              </a:rPr>
              <a:t>Is Precision Medicine Possible?</a:t>
            </a:r>
          </a:p>
        </p:txBody>
      </p:sp>
    </p:spTree>
    <p:extLst>
      <p:ext uri="{BB962C8B-B14F-4D97-AF65-F5344CB8AC3E}">
        <p14:creationId xmlns:p14="http://schemas.microsoft.com/office/powerpoint/2010/main" val="294606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ffvcnc.org/wp-content/uploads/4823528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880357"/>
            <a:ext cx="13117287" cy="8709880"/>
          </a:xfrm>
          <a:prstGeom prst="rect">
            <a:avLst/>
          </a:prstGeom>
          <a:noFill/>
          <a:extLst>
            <a:ext uri="{909E8E84-426E-40DD-AFC4-6F175D3DCCD1}">
              <a14:hiddenFill xmlns:a14="http://schemas.microsoft.com/office/drawing/2010/main">
                <a:solidFill>
                  <a:srgbClr val="FFFFFF"/>
                </a:solidFill>
              </a14:hiddenFill>
            </a:ext>
          </a:extLst>
        </p:spPr>
      </p:pic>
      <p:sp>
        <p:nvSpPr>
          <p:cNvPr id="3" name="Shape 146"/>
          <p:cNvSpPr/>
          <p:nvPr/>
        </p:nvSpPr>
        <p:spPr>
          <a:xfrm>
            <a:off x="-1" y="-97971"/>
            <a:ext cx="13291458" cy="7336971"/>
          </a:xfrm>
          <a:prstGeom prst="rect">
            <a:avLst/>
          </a:prstGeom>
          <a:solidFill>
            <a:srgbClr val="464649">
              <a:alpha val="78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6" name="Title 1"/>
          <p:cNvSpPr txBox="1">
            <a:spLocks/>
          </p:cNvSpPr>
          <p:nvPr/>
        </p:nvSpPr>
        <p:spPr>
          <a:xfrm>
            <a:off x="46803" y="405715"/>
            <a:ext cx="12472516" cy="1578728"/>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a:lstStyle>
          <a:p>
            <a:pPr>
              <a:spcBef>
                <a:spcPts val="1200"/>
              </a:spcBef>
              <a:spcAft>
                <a:spcPts val="2400"/>
              </a:spcAft>
            </a:pPr>
            <a:r>
              <a:rPr lang="en-US" dirty="0" smtClean="0">
                <a:solidFill>
                  <a:schemeClr val="bg1"/>
                </a:solidFill>
                <a:latin typeface="Arial" panose="020B0604020202020204" pitchFamily="34" charset="0"/>
                <a:cs typeface="Arial" panose="020B0604020202020204" pitchFamily="34" charset="0"/>
              </a:rPr>
              <a:t>WHY: </a:t>
            </a:r>
            <a:r>
              <a:rPr lang="en-US" sz="3600" dirty="0" smtClean="0">
                <a:solidFill>
                  <a:srgbClr val="FFFFFF"/>
                </a:solidFill>
                <a:cs typeface="Arial" panose="020B0604020202020204" pitchFamily="34" charset="0"/>
              </a:rPr>
              <a:t>currently, the medical system is focused on treatment to the exclusion of prevention; moreover existing treatments depend on diagnostic methods that do not leverage advances in analytic technology, algorithm development, medicine, and genomics provide. These advances can enable precision medicine at the individual level for both proactive medicine and reactive medicine </a:t>
            </a:r>
            <a:r>
              <a:rPr lang="en-US" dirty="0" smtClean="0">
                <a:solidFill>
                  <a:schemeClr val="bg1"/>
                </a:solidFill>
                <a:latin typeface="Arial" panose="020B0604020202020204" pitchFamily="34" charset="0"/>
                <a:cs typeface="Arial" panose="020B0604020202020204" pitchFamily="34" charset="0"/>
              </a:rPr>
              <a:t/>
            </a:r>
            <a:br>
              <a:rPr lang="en-US" dirty="0" smtClean="0">
                <a:solidFill>
                  <a:schemeClr val="bg1"/>
                </a:solidFill>
                <a:latin typeface="Arial" panose="020B0604020202020204" pitchFamily="34" charset="0"/>
                <a:cs typeface="Arial" panose="020B0604020202020204" pitchFamily="34" charset="0"/>
              </a:rPr>
            </a:br>
            <a:r>
              <a:rPr lang="en-US" dirty="0" smtClean="0">
                <a:solidFill>
                  <a:schemeClr val="bg1"/>
                </a:solidFill>
                <a:latin typeface="Arial" panose="020B0604020202020204" pitchFamily="34" charset="0"/>
                <a:cs typeface="Arial" panose="020B0604020202020204" pitchFamily="34" charset="0"/>
              </a:rPr>
              <a:t/>
            </a:r>
            <a:br>
              <a:rPr lang="en-US" dirty="0" smtClean="0">
                <a:solidFill>
                  <a:schemeClr val="bg1"/>
                </a:solidFill>
                <a:latin typeface="Arial" panose="020B0604020202020204" pitchFamily="34" charset="0"/>
                <a:cs typeface="Arial" panose="020B0604020202020204" pitchFamily="34" charset="0"/>
              </a:rPr>
            </a:br>
            <a:r>
              <a:rPr lang="en-US" dirty="0" smtClean="0">
                <a:solidFill>
                  <a:schemeClr val="bg1"/>
                </a:solidFill>
                <a:latin typeface="Arial" panose="020B0604020202020204" pitchFamily="34" charset="0"/>
                <a:cs typeface="Arial" panose="020B0604020202020204" pitchFamily="34" charset="0"/>
              </a:rPr>
              <a:t>BUT</a:t>
            </a:r>
            <a:r>
              <a:rPr lang="en-US" dirty="0" smtClean="0">
                <a:solidFill>
                  <a:schemeClr val="bg1"/>
                </a:solidFill>
                <a:latin typeface="Arial" panose="020B0604020202020204" pitchFamily="34" charset="0"/>
                <a:cs typeface="Arial" panose="020B0604020202020204" pitchFamily="34" charset="0"/>
              </a:rPr>
              <a:t>…: </a:t>
            </a:r>
            <a:r>
              <a:rPr lang="en-US" sz="3600" dirty="0" smtClean="0">
                <a:solidFill>
                  <a:srgbClr val="FFFFFF"/>
                </a:solidFill>
                <a:cs typeface="Arial" panose="020B0604020202020204" pitchFamily="34" charset="0"/>
              </a:rPr>
              <a:t>we can’t boil the ocean for this project (give </a:t>
            </a:r>
            <a:r>
              <a:rPr lang="en-US" sz="3600" dirty="0" smtClean="0">
                <a:solidFill>
                  <a:srgbClr val="FFFFFF"/>
                </a:solidFill>
                <a:cs typeface="Arial" panose="020B0604020202020204" pitchFamily="34" charset="0"/>
              </a:rPr>
              <a:t>me 10bn </a:t>
            </a:r>
            <a:r>
              <a:rPr lang="en-US" sz="3600" dirty="0" smtClean="0">
                <a:solidFill>
                  <a:srgbClr val="FFFFFF"/>
                </a:solidFill>
                <a:cs typeface="Arial" panose="020B0604020202020204" pitchFamily="34" charset="0"/>
              </a:rPr>
              <a:t>and maybe then…) but we can demonstrate the possibility of precision medicine by </a:t>
            </a:r>
            <a:r>
              <a:rPr lang="en-US" sz="3600" dirty="0" smtClean="0">
                <a:solidFill>
                  <a:srgbClr val="FFFFFF"/>
                </a:solidFill>
                <a:cs typeface="Arial" panose="020B0604020202020204" pitchFamily="34" charset="0"/>
              </a:rPr>
              <a:t>attempting to solve </a:t>
            </a:r>
            <a:r>
              <a:rPr lang="en-US" sz="3600" dirty="0" smtClean="0">
                <a:solidFill>
                  <a:srgbClr val="FFFFFF"/>
                </a:solidFill>
                <a:cs typeface="Arial" panose="020B0604020202020204" pitchFamily="34" charset="0"/>
              </a:rPr>
              <a:t>for a smaller </a:t>
            </a:r>
            <a:r>
              <a:rPr lang="en-US" sz="3600" dirty="0" smtClean="0">
                <a:solidFill>
                  <a:srgbClr val="FFFFFF"/>
                </a:solidFill>
                <a:cs typeface="Arial" panose="020B0604020202020204" pitchFamily="34" charset="0"/>
              </a:rPr>
              <a:t>problem: medical diagnoses. Now the question becomes…</a:t>
            </a:r>
            <a:endParaRPr lang="en-US" dirty="0">
              <a:solidFill>
                <a:srgbClr val="FFFFFF"/>
              </a:solidFill>
            </a:endParaRPr>
          </a:p>
        </p:txBody>
      </p:sp>
    </p:spTree>
    <p:extLst>
      <p:ext uri="{BB962C8B-B14F-4D97-AF65-F5344CB8AC3E}">
        <p14:creationId xmlns:p14="http://schemas.microsoft.com/office/powerpoint/2010/main" val="1092639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www.marketstrategies.com/blog/wp-content/uploads/2014/01/Advisors-Fee-Based.pic-with-border.jpg"/>
          <p:cNvPicPr>
            <a:picLocks noChangeAspect="1" noChangeArrowheads="1"/>
          </p:cNvPicPr>
          <p:nvPr/>
        </p:nvPicPr>
        <p:blipFill rotWithShape="1">
          <a:blip r:embed="rId2">
            <a:extLst>
              <a:ext uri="{28A0092B-C50C-407E-A947-70E740481C1C}">
                <a14:useLocalDpi xmlns:a14="http://schemas.microsoft.com/office/drawing/2010/main" val="0"/>
              </a:ext>
            </a:extLst>
          </a:blip>
          <a:srcRect l="1313" r="1090" b="819"/>
          <a:stretch/>
        </p:blipFill>
        <p:spPr bwMode="auto">
          <a:xfrm>
            <a:off x="-229337" y="-1011677"/>
            <a:ext cx="12665811" cy="8428003"/>
          </a:xfrm>
          <a:prstGeom prst="rect">
            <a:avLst/>
          </a:prstGeom>
          <a:noFill/>
          <a:extLst>
            <a:ext uri="{909E8E84-426E-40DD-AFC4-6F175D3DCCD1}">
              <a14:hiddenFill xmlns:a14="http://schemas.microsoft.com/office/drawing/2010/main">
                <a:solidFill>
                  <a:srgbClr val="FFFFFF"/>
                </a:solidFill>
              </a14:hiddenFill>
            </a:ext>
          </a:extLst>
        </p:spPr>
      </p:pic>
      <p:sp>
        <p:nvSpPr>
          <p:cNvPr id="6" name="Shape 146"/>
          <p:cNvSpPr/>
          <p:nvPr/>
        </p:nvSpPr>
        <p:spPr>
          <a:xfrm>
            <a:off x="-1" y="-1"/>
            <a:ext cx="12436475" cy="6994525"/>
          </a:xfrm>
          <a:prstGeom prst="rect">
            <a:avLst/>
          </a:prstGeom>
          <a:solidFill>
            <a:srgbClr val="464649">
              <a:alpha val="65228"/>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7" name="TextBox 6"/>
          <p:cNvSpPr txBox="1"/>
          <p:nvPr/>
        </p:nvSpPr>
        <p:spPr>
          <a:xfrm>
            <a:off x="514960" y="1502870"/>
            <a:ext cx="11406554" cy="460433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46304" tIns="146304" rIns="146304" bIns="146304" numCol="1" spcCol="38100" rtlCol="0" anchor="t">
            <a:spAutoFit/>
          </a:bodyPr>
          <a:lstStyle/>
          <a:p>
            <a:pPr defTabSz="932623" latinLnBrk="1" hangingPunct="0"/>
            <a:r>
              <a:rPr lang="en-US" sz="8000" spc="-50" dirty="0" smtClean="0">
                <a:ln w="3175">
                  <a:noFill/>
                </a:ln>
                <a:solidFill>
                  <a:srgbClr val="FFFFFF"/>
                </a:solidFill>
                <a:cs typeface="Arial" panose="020B0604020202020204" pitchFamily="34" charset="0"/>
                <a:sym typeface="Arial"/>
              </a:rPr>
              <a:t>Can we build a </a:t>
            </a:r>
          </a:p>
          <a:p>
            <a:pPr defTabSz="932623" latinLnBrk="1" hangingPunct="0"/>
            <a:r>
              <a:rPr lang="en-US" sz="8000" spc="-50" dirty="0" smtClean="0">
                <a:ln w="3175">
                  <a:noFill/>
                </a:ln>
                <a:solidFill>
                  <a:srgbClr val="FFFFFF"/>
                </a:solidFill>
                <a:cs typeface="Arial" panose="020B0604020202020204" pitchFamily="34" charset="0"/>
                <a:sym typeface="Arial"/>
              </a:rPr>
              <a:t>recommendation engine </a:t>
            </a:r>
          </a:p>
          <a:p>
            <a:pPr defTabSz="932623" latinLnBrk="1" hangingPunct="0"/>
            <a:r>
              <a:rPr lang="en-US" sz="8000" spc="-50" dirty="0" smtClean="0">
                <a:ln w="3175">
                  <a:noFill/>
                </a:ln>
                <a:solidFill>
                  <a:srgbClr val="FFFFFF"/>
                </a:solidFill>
                <a:cs typeface="Arial" panose="020B0604020202020204" pitchFamily="34" charset="0"/>
                <a:sym typeface="Arial"/>
              </a:rPr>
              <a:t>for medical diagnoses?</a:t>
            </a:r>
            <a:r>
              <a:rPr lang="en-US" sz="4000" spc="-50" dirty="0" smtClean="0">
                <a:ln w="3175">
                  <a:noFill/>
                </a:ln>
                <a:solidFill>
                  <a:srgbClr val="FFFFFF"/>
                </a:solidFill>
                <a:cs typeface="Arial" panose="020B0604020202020204" pitchFamily="34" charset="0"/>
                <a:sym typeface="Arial"/>
              </a:rPr>
              <a:t>       Said another way</a:t>
            </a:r>
            <a:endParaRPr lang="en-US" sz="8000" spc="-50" dirty="0" smtClean="0">
              <a:ln w="3175">
                <a:noFill/>
              </a:ln>
              <a:solidFill>
                <a:srgbClr val="FFFFFF"/>
              </a:solidFill>
              <a:cs typeface="Arial" panose="020B0604020202020204" pitchFamily="34" charset="0"/>
              <a:sym typeface="Arial"/>
            </a:endParaRPr>
          </a:p>
        </p:txBody>
      </p:sp>
    </p:spTree>
    <p:extLst>
      <p:ext uri="{BB962C8B-B14F-4D97-AF65-F5344CB8AC3E}">
        <p14:creationId xmlns:p14="http://schemas.microsoft.com/office/powerpoint/2010/main" val="25279741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thenextweb.com/wp-content/blogs.dir/1/files/2014/03/data-fl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171" y="-166409"/>
            <a:ext cx="13652876" cy="7160934"/>
          </a:xfrm>
          <a:prstGeom prst="rect">
            <a:avLst/>
          </a:prstGeom>
          <a:noFill/>
          <a:extLst>
            <a:ext uri="{909E8E84-426E-40DD-AFC4-6F175D3DCCD1}">
              <a14:hiddenFill xmlns:a14="http://schemas.microsoft.com/office/drawing/2010/main">
                <a:solidFill>
                  <a:srgbClr val="FFFFFF"/>
                </a:solidFill>
              </a14:hiddenFill>
            </a:ext>
          </a:extLst>
        </p:spPr>
      </p:pic>
      <p:sp>
        <p:nvSpPr>
          <p:cNvPr id="6" name="Shape 146"/>
          <p:cNvSpPr/>
          <p:nvPr/>
        </p:nvSpPr>
        <p:spPr>
          <a:xfrm>
            <a:off x="-1" y="-97971"/>
            <a:ext cx="13291458" cy="7336971"/>
          </a:xfrm>
          <a:prstGeom prst="rect">
            <a:avLst/>
          </a:prstGeom>
          <a:solidFill>
            <a:srgbClr val="464649">
              <a:alpha val="65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2" name="Title 1"/>
          <p:cNvSpPr>
            <a:spLocks noGrp="1"/>
          </p:cNvSpPr>
          <p:nvPr>
            <p:ph type="title"/>
          </p:nvPr>
        </p:nvSpPr>
        <p:spPr>
          <a:xfrm>
            <a:off x="274639" y="125964"/>
            <a:ext cx="11889564" cy="1212979"/>
          </a:xfrm>
        </p:spPr>
        <p:txBody>
          <a:bodyPr/>
          <a:lstStyle/>
          <a:p>
            <a:r>
              <a:rPr lang="en-US" sz="8800" spc="-50" dirty="0" smtClean="0">
                <a:solidFill>
                  <a:schemeClr val="bg1"/>
                </a:solidFill>
                <a:latin typeface="Arial" panose="020B0604020202020204" pitchFamily="34" charset="0"/>
                <a:cs typeface="Arial" panose="020B0604020202020204" pitchFamily="34" charset="0"/>
              </a:rPr>
              <a:t>Where are the data?</a:t>
            </a:r>
            <a:r>
              <a:rPr lang="en-US" sz="8800" spc="-50" dirty="0" smtClean="0">
                <a:solidFill>
                  <a:schemeClr val="bg1"/>
                </a:solidFill>
                <a:latin typeface="Arial" panose="020B0604020202020204" pitchFamily="34" charset="0"/>
                <a:cs typeface="Arial" panose="020B0604020202020204" pitchFamily="34" charset="0"/>
              </a:rPr>
              <a:t/>
            </a:r>
            <a:br>
              <a:rPr lang="en-US" sz="8800" spc="-50" dirty="0" smtClean="0">
                <a:solidFill>
                  <a:schemeClr val="bg1"/>
                </a:solidFill>
                <a:latin typeface="Arial" panose="020B0604020202020204" pitchFamily="34" charset="0"/>
                <a:cs typeface="Arial" panose="020B0604020202020204" pitchFamily="34" charset="0"/>
              </a:rPr>
            </a:br>
            <a:r>
              <a:rPr lang="en-US" sz="2400" b="1" spc="-50" dirty="0" smtClean="0">
                <a:solidFill>
                  <a:srgbClr val="FE690C"/>
                </a:solidFill>
                <a:latin typeface="HelveticaNeueLT Std Thin" panose="020B0403020202020204" pitchFamily="34" charset="0"/>
                <a:cs typeface="Arial" panose="020B0604020202020204" pitchFamily="34" charset="0"/>
                <a:hlinkClick r:id="rId4"/>
              </a:rPr>
              <a:t>https</a:t>
            </a:r>
            <a:r>
              <a:rPr lang="en-US" sz="2400" b="1" spc="-50" dirty="0">
                <a:solidFill>
                  <a:srgbClr val="FE690C"/>
                </a:solidFill>
                <a:latin typeface="HelveticaNeueLT Std Thin" panose="020B0403020202020204" pitchFamily="34" charset="0"/>
                <a:cs typeface="Arial" panose="020B0604020202020204" pitchFamily="34" charset="0"/>
                <a:hlinkClick r:id="rId4"/>
              </a:rPr>
              <a:t>://</a:t>
            </a:r>
            <a:r>
              <a:rPr lang="en-US" sz="2400" b="1" spc="-50" dirty="0" smtClean="0">
                <a:solidFill>
                  <a:srgbClr val="FE690C"/>
                </a:solidFill>
                <a:latin typeface="HelveticaNeueLT Std Thin" panose="020B0403020202020204" pitchFamily="34" charset="0"/>
                <a:cs typeface="Arial" panose="020B0604020202020204" pitchFamily="34" charset="0"/>
                <a:hlinkClick r:id="rId4"/>
              </a:rPr>
              <a:t>www.cms.gov/Research-Statistics-Data-and-Systems/Statistics-Trends-and-Reports/BSAPUFS/Outpatient_Proc.html</a:t>
            </a:r>
            <a:r>
              <a:rPr lang="en-US" sz="2400" b="1" spc="-50" dirty="0" smtClean="0">
                <a:solidFill>
                  <a:srgbClr val="FE690C"/>
                </a:solidFill>
                <a:latin typeface="HelveticaNeueLT Std Thin" panose="020B0403020202020204" pitchFamily="34" charset="0"/>
                <a:cs typeface="Arial" panose="020B0604020202020204" pitchFamily="34" charset="0"/>
              </a:rPr>
              <a:t> </a:t>
            </a:r>
            <a:r>
              <a:rPr lang="en-US" sz="2400" b="1" spc="-50" dirty="0" smtClean="0">
                <a:solidFill>
                  <a:srgbClr val="FE690C"/>
                </a:solidFill>
                <a:latin typeface="HelveticaNeueLT Std Thin" panose="020B0403020202020204" pitchFamily="34" charset="0"/>
                <a:cs typeface="Arial" panose="020B0604020202020204" pitchFamily="34" charset="0"/>
              </a:rPr>
              <a:t/>
            </a:r>
            <a:br>
              <a:rPr lang="en-US" sz="2400" b="1" spc="-50" dirty="0" smtClean="0">
                <a:solidFill>
                  <a:srgbClr val="FE690C"/>
                </a:solidFill>
                <a:latin typeface="HelveticaNeueLT Std Thin" panose="020B0403020202020204" pitchFamily="34" charset="0"/>
                <a:cs typeface="Arial" panose="020B0604020202020204" pitchFamily="34" charset="0"/>
              </a:rPr>
            </a:br>
            <a:r>
              <a:rPr lang="en-US" sz="3600" spc="-50" dirty="0" smtClean="0">
                <a:solidFill>
                  <a:schemeClr val="bg1"/>
                </a:solidFill>
                <a:latin typeface="Arial" panose="020B0604020202020204" pitchFamily="34" charset="0"/>
                <a:cs typeface="Arial" panose="020B0604020202020204" pitchFamily="34" charset="0"/>
              </a:rPr>
              <a:t/>
            </a:r>
            <a:br>
              <a:rPr lang="en-US" sz="3600" spc="-50" dirty="0" smtClean="0">
                <a:solidFill>
                  <a:schemeClr val="bg1"/>
                </a:solidFill>
                <a:latin typeface="Arial" panose="020B0604020202020204" pitchFamily="34" charset="0"/>
                <a:cs typeface="Arial" panose="020B0604020202020204" pitchFamily="34" charset="0"/>
              </a:rPr>
            </a:br>
            <a:r>
              <a:rPr lang="en-US" sz="8800" spc="-50" dirty="0">
                <a:solidFill>
                  <a:schemeClr val="bg1"/>
                </a:solidFill>
                <a:latin typeface="Arial" panose="020B0604020202020204" pitchFamily="34" charset="0"/>
                <a:cs typeface="Arial" panose="020B0604020202020204" pitchFamily="34" charset="0"/>
              </a:rPr>
              <a:t>	</a:t>
            </a:r>
            <a:endParaRPr lang="en-US" spc="-50" dirty="0">
              <a:solidFill>
                <a:srgbClr val="FFFFFF"/>
              </a:solidFill>
              <a:latin typeface="HelveticaNeueLT Std Lt" panose="020B0403020202020204" pitchFamily="34" charset="0"/>
              <a:cs typeface="Arial" panose="020B0604020202020204" pitchFamily="34" charset="0"/>
            </a:endParaRPr>
          </a:p>
        </p:txBody>
      </p:sp>
      <p:sp>
        <p:nvSpPr>
          <p:cNvPr id="3" name="Rectangle 2"/>
          <p:cNvSpPr/>
          <p:nvPr/>
        </p:nvSpPr>
        <p:spPr>
          <a:xfrm>
            <a:off x="274639" y="2016139"/>
            <a:ext cx="13016818" cy="5016758"/>
          </a:xfrm>
          <a:prstGeom prst="rect">
            <a:avLst/>
          </a:prstGeom>
        </p:spPr>
        <p:txBody>
          <a:bodyPr wrap="square">
            <a:spAutoFit/>
          </a:bodyPr>
          <a:lstStyle/>
          <a:p>
            <a:r>
              <a:rPr lang="en-US" sz="4000" b="1" spc="-50" dirty="0">
                <a:solidFill>
                  <a:schemeClr val="bg1"/>
                </a:solidFill>
                <a:latin typeface="HelveticaNeueLT Std Thin" panose="020B0403020202020204" pitchFamily="34" charset="0"/>
                <a:cs typeface="Arial" panose="020B0604020202020204" pitchFamily="34" charset="0"/>
              </a:rPr>
              <a:t>About the </a:t>
            </a:r>
            <a:r>
              <a:rPr lang="en-US" sz="4000" b="1" spc="-50" dirty="0" smtClean="0">
                <a:solidFill>
                  <a:schemeClr val="bg1"/>
                </a:solidFill>
                <a:latin typeface="HelveticaNeueLT Std Thin" panose="020B0403020202020204" pitchFamily="34" charset="0"/>
                <a:cs typeface="Arial" panose="020B0604020202020204" pitchFamily="34" charset="0"/>
              </a:rPr>
              <a:t>data</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Outpatient Procedures for Public Use from the Centers for Medicare &amp; Medicaid Services</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At the procedure level only not at patient level </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31,701,499 procedures in the file</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Only available for 2008</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Note: approach is currently content filtering rather than collaborative</a:t>
            </a:r>
            <a:endParaRPr lang="en-US" sz="4000" dirty="0">
              <a:solidFill>
                <a:schemeClr val="bg1"/>
              </a:solidFill>
            </a:endParaRPr>
          </a:p>
        </p:txBody>
      </p:sp>
    </p:spTree>
    <p:extLst>
      <p:ext uri="{BB962C8B-B14F-4D97-AF65-F5344CB8AC3E}">
        <p14:creationId xmlns:p14="http://schemas.microsoft.com/office/powerpoint/2010/main" val="3727940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asmithblog.com/wp-content/uploads/2013/11/question_leadershi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77" y="-3228875"/>
            <a:ext cx="12533752" cy="12533753"/>
          </a:xfrm>
          <a:prstGeom prst="rect">
            <a:avLst/>
          </a:prstGeom>
          <a:noFill/>
          <a:extLst>
            <a:ext uri="{909E8E84-426E-40DD-AFC4-6F175D3DCCD1}">
              <a14:hiddenFill xmlns:a14="http://schemas.microsoft.com/office/drawing/2010/main">
                <a:solidFill>
                  <a:srgbClr val="FFFFFF"/>
                </a:solidFill>
              </a14:hiddenFill>
            </a:ext>
          </a:extLst>
        </p:spPr>
      </p:pic>
      <p:sp>
        <p:nvSpPr>
          <p:cNvPr id="9" name="Shape 146"/>
          <p:cNvSpPr/>
          <p:nvPr/>
        </p:nvSpPr>
        <p:spPr>
          <a:xfrm>
            <a:off x="-97277" y="0"/>
            <a:ext cx="12533751" cy="6891454"/>
          </a:xfrm>
          <a:prstGeom prst="rect">
            <a:avLst/>
          </a:prstGeom>
          <a:solidFill>
            <a:srgbClr val="464649">
              <a:alpha val="83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2" name="Title 1"/>
          <p:cNvSpPr>
            <a:spLocks noGrp="1"/>
          </p:cNvSpPr>
          <p:nvPr>
            <p:ph type="title"/>
          </p:nvPr>
        </p:nvSpPr>
        <p:spPr>
          <a:xfrm>
            <a:off x="-7627" y="405715"/>
            <a:ext cx="12472516" cy="3197456"/>
          </a:xfrm>
        </p:spPr>
        <p:txBody>
          <a:bodyPr/>
          <a:lstStyle/>
          <a:p>
            <a:pPr>
              <a:spcBef>
                <a:spcPts val="1200"/>
              </a:spcBef>
              <a:spcAft>
                <a:spcPts val="2400"/>
              </a:spcAft>
            </a:pPr>
            <a:r>
              <a:rPr lang="en-US" dirty="0" smtClean="0">
                <a:solidFill>
                  <a:schemeClr val="bg1"/>
                </a:solidFill>
                <a:latin typeface="Arial" panose="020B0604020202020204" pitchFamily="34" charset="0"/>
                <a:cs typeface="Arial" panose="020B0604020202020204" pitchFamily="34" charset="0"/>
              </a:rPr>
              <a:t>WHY?: </a:t>
            </a:r>
            <a:r>
              <a:rPr lang="en-US" dirty="0" smtClean="0">
                <a:solidFill>
                  <a:srgbClr val="FFFFFF"/>
                </a:solidFill>
                <a:cs typeface="Arial" panose="020B0604020202020204" pitchFamily="34" charset="0"/>
              </a:rPr>
              <a:t>I really want to play with building a recommendation engine and…</a:t>
            </a:r>
            <a:r>
              <a:rPr lang="en-US" dirty="0">
                <a:solidFill>
                  <a:srgbClr val="FFFFFF"/>
                </a:solidFill>
                <a:cs typeface="Arial" panose="020B0604020202020204" pitchFamily="34" charset="0"/>
              </a:rPr>
              <a:t/>
            </a:r>
            <a:br>
              <a:rPr lang="en-US" dirty="0">
                <a:solidFill>
                  <a:srgbClr val="FFFFFF"/>
                </a:solidFill>
                <a:cs typeface="Arial" panose="020B0604020202020204" pitchFamily="34" charset="0"/>
              </a:rPr>
            </a:br>
            <a:r>
              <a:rPr lang="en-US" dirty="0" smtClean="0">
                <a:solidFill>
                  <a:srgbClr val="FFFFFF"/>
                </a:solidFill>
                <a:cs typeface="Arial" panose="020B0604020202020204" pitchFamily="34" charset="0"/>
              </a:rPr>
              <a:t>								</a:t>
            </a:r>
            <a:r>
              <a:rPr lang="en-US" sz="2800" dirty="0" smtClean="0">
                <a:solidFill>
                  <a:srgbClr val="FFFFFF"/>
                </a:solidFill>
                <a:cs typeface="Arial" panose="020B0604020202020204" pitchFamily="34" charset="0"/>
              </a:rPr>
              <a:t>I believe precision medicine is 									the future of medicine</a:t>
            </a:r>
            <a:endParaRPr lang="en-US" dirty="0">
              <a:solidFill>
                <a:srgbClr val="FFFFFF"/>
              </a:solidFill>
            </a:endParaRPr>
          </a:p>
        </p:txBody>
      </p:sp>
    </p:spTree>
    <p:extLst>
      <p:ext uri="{BB962C8B-B14F-4D97-AF65-F5344CB8AC3E}">
        <p14:creationId xmlns:p14="http://schemas.microsoft.com/office/powerpoint/2010/main" val="55807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Limeade">
  <a:themeElements>
    <a:clrScheme name="Limeade Corporate Palette - OFFICIAL">
      <a:dk1>
        <a:srgbClr val="58585B"/>
      </a:dk1>
      <a:lt1>
        <a:srgbClr val="FFFFFF"/>
      </a:lt1>
      <a:dk2>
        <a:srgbClr val="8BC63E"/>
      </a:dk2>
      <a:lt2>
        <a:srgbClr val="B9B9B9"/>
      </a:lt2>
      <a:accent1>
        <a:srgbClr val="8BC63E"/>
      </a:accent1>
      <a:accent2>
        <a:srgbClr val="0696D7"/>
      </a:accent2>
      <a:accent3>
        <a:srgbClr val="F38A00"/>
      </a:accent3>
      <a:accent4>
        <a:srgbClr val="B9B9B9"/>
      </a:accent4>
      <a:accent5>
        <a:srgbClr val="58585B"/>
      </a:accent5>
      <a:accent6>
        <a:srgbClr val="497527"/>
      </a:accent6>
      <a:hlink>
        <a:srgbClr val="0696D7"/>
      </a:hlink>
      <a:folHlink>
        <a:srgbClr val="0696D7"/>
      </a:folHlink>
    </a:clrScheme>
    <a:fontScheme name="Custom 40">
      <a:majorFont>
        <a:latin typeface="Arial"/>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2.xml><?xml version="1.0" encoding="utf-8"?>
<a:theme xmlns:a="http://schemas.openxmlformats.org/drawingml/2006/main" name="Limeade Official 2014">
  <a:themeElements>
    <a:clrScheme name="LIMEADE OFFICIAL">
      <a:dk1>
        <a:srgbClr val="58585B"/>
      </a:dk1>
      <a:lt1>
        <a:srgbClr val="FFFFFF"/>
      </a:lt1>
      <a:dk2>
        <a:srgbClr val="8BC347"/>
      </a:dk2>
      <a:lt2>
        <a:srgbClr val="BCBDC0"/>
      </a:lt2>
      <a:accent1>
        <a:srgbClr val="8BC347"/>
      </a:accent1>
      <a:accent2>
        <a:srgbClr val="0096D6"/>
      </a:accent2>
      <a:accent3>
        <a:srgbClr val="F38B00"/>
      </a:accent3>
      <a:accent4>
        <a:srgbClr val="BCBDC0"/>
      </a:accent4>
      <a:accent5>
        <a:srgbClr val="424242"/>
      </a:accent5>
      <a:accent6>
        <a:srgbClr val="4A7628"/>
      </a:accent6>
      <a:hlink>
        <a:srgbClr val="0096D6"/>
      </a:hlink>
      <a:folHlink>
        <a:srgbClr val="0096D6"/>
      </a:folHlink>
    </a:clrScheme>
    <a:fontScheme name="Limeade 2014">
      <a:majorFont>
        <a:latin typeface="HelveticaNeueLT Std Thin"/>
        <a:ea typeface=""/>
        <a:cs typeface=""/>
      </a:majorFont>
      <a:minorFont>
        <a:latin typeface="HelveticaNeueLT Std L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3.xml><?xml version="1.0" encoding="utf-8"?>
<a:theme xmlns:a="http://schemas.openxmlformats.org/drawingml/2006/main" name="1_Limeade Official 2014">
  <a:themeElements>
    <a:clrScheme name="LIMEADE OFFICIAL">
      <a:dk1>
        <a:srgbClr val="58585B"/>
      </a:dk1>
      <a:lt1>
        <a:srgbClr val="FFFFFF"/>
      </a:lt1>
      <a:dk2>
        <a:srgbClr val="8BC347"/>
      </a:dk2>
      <a:lt2>
        <a:srgbClr val="BCBDC0"/>
      </a:lt2>
      <a:accent1>
        <a:srgbClr val="8BC347"/>
      </a:accent1>
      <a:accent2>
        <a:srgbClr val="0096D6"/>
      </a:accent2>
      <a:accent3>
        <a:srgbClr val="F38B00"/>
      </a:accent3>
      <a:accent4>
        <a:srgbClr val="BCBDC0"/>
      </a:accent4>
      <a:accent5>
        <a:srgbClr val="424242"/>
      </a:accent5>
      <a:accent6>
        <a:srgbClr val="4A7628"/>
      </a:accent6>
      <a:hlink>
        <a:srgbClr val="0096D6"/>
      </a:hlink>
      <a:folHlink>
        <a:srgbClr val="0096D6"/>
      </a:folHlink>
    </a:clrScheme>
    <a:fontScheme name="Limeade 2014">
      <a:majorFont>
        <a:latin typeface="HelveticaNeueLT Std Thin"/>
        <a:ea typeface=""/>
        <a:cs typeface=""/>
      </a:majorFont>
      <a:minorFont>
        <a:latin typeface="HelveticaNeueLT Std L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 xsi:nil="true"/>
    <Event_x0020_Start_x0020_Date xmlns="2295e2e7-0eeb-498e-8716-217bb2ee6ee3" xsi:nil="true"/>
    <MS_x0020_Speaker xmlns="2295e2e7-0eeb-498e-8716-217bb2ee6ee3">
      <UserInfo>
        <DisplayName/>
        <AccountId xsi:nil="true"/>
        <AccountType/>
      </UserInfo>
    </MS_x0020_Speaker>
    <External_x0020_Speaker xmlns="2295e2e7-0eeb-498e-8716-217bb2ee6ee3" xsi:nil="true"/>
    <Session_x0020_Code xmlns="2295e2e7-0eeb-498e-8716-217bb2ee6ee3" xsi:nil="true"/>
    <ProductTaxHTField0 xmlns="2295e2e7-0eeb-498e-8716-217bb2ee6ee3">
      <Terms xmlns="http://schemas.microsoft.com/office/infopath/2007/PartnerControls"/>
    </ProductTaxHTField0>
    <Presentation_x0020_Date xmlns="2295e2e7-0eeb-498e-8716-217bb2ee6ee3" xsi:nil="true"/>
    <Event_x0020_LocationTaxHTField0 xmlns="2295e2e7-0eeb-498e-8716-217bb2ee6ee3">
      <Terms xmlns="http://schemas.microsoft.com/office/infopath/2007/PartnerControl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Unassigned</TermName>
          <TermId xmlns="http://schemas.microsoft.com/office/infopath/2007/PartnerControls">2c8af875-f38a-40b8-a0a9-056aed3fc8c0</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Event_x0020_VenueTaxHTField0>
    <TaxCatchAll xmlns="230e9df3-be65-4c73-a93b-d1236ebd677e">
      <Value>622</Value>
    </TaxCatchAll>
    <AverageRating xmlns="http://schemas.microsoft.com/sharepoint/v3" xsi:nil="true"/>
    <ma4ad93ef836408985dd0b5a8d4c5063 xmlns="ab98d17b-1ed0-4b5b-a04f-4c2bc208878d">
      <Terms xmlns="http://schemas.microsoft.com/office/infopath/2007/PartnerControls"/>
    </ma4ad93ef836408985dd0b5a8d4c5063>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F73838442F754E489C1CF5B56B3D95CB" ma:contentTypeVersion="63" ma:contentTypeDescription="" ma:contentTypeScope="" ma:versionID="bc247fb3bd45bc13dbc8a44fbc0b8677">
  <xsd:schema xmlns:xsd="http://www.w3.org/2001/XMLSchema" xmlns:xs="http://www.w3.org/2001/XMLSchema" xmlns:p="http://schemas.microsoft.com/office/2006/metadata/properties" xmlns:ns1="http://schemas.microsoft.com/sharepoint/v3" xmlns:ns2="2295e2e7-0eeb-498e-8716-217bb2ee6ee3" xmlns:ns3="230e9df3-be65-4c73-a93b-d1236ebd677e" xmlns:ns4="ab98d17b-1ed0-4b5b-a04f-4c2bc208878d" targetNamespace="http://schemas.microsoft.com/office/2006/metadata/properties" ma:root="true" ma:fieldsID="fd497c5b3dd90fab05e2cadb480d7ceb" ns1:_="" ns2:_="" ns3:_="" ns4:_="">
    <xsd:import namespace="http://schemas.microsoft.com/sharepoint/v3"/>
    <xsd:import namespace="2295e2e7-0eeb-498e-8716-217bb2ee6ee3"/>
    <xsd:import namespace="230e9df3-be65-4c73-a93b-d1236ebd677e"/>
    <xsd:import namespace="ab98d17b-1ed0-4b5b-a04f-4c2bc208878d"/>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ma4ad93ef836408985dd0b5a8d4c5063" minOccurs="0"/>
                <xsd:element ref="ns2:Event_x0020_LocationTaxHTField0" minOccurs="0"/>
                <xsd:element ref="ns2:Event1TaxHTField0" minOccurs="0"/>
                <xsd:element ref="ns1:AverageRating" minOccurs="0"/>
                <xsd:element ref="ns1:Rating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dexed="true" ma:internalName="Presentation_x0020_Date" ma:readOnly="false">
      <xsd:simpleType>
        <xsd:restriction base="dms:DateTime"/>
      </xsd:simpleType>
    </xsd:element>
    <xsd:element name="MS_x0020_Speaker" ma:index="8" nillable="true" ma:displayName="MS Speaker" ma:indexed="true"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External 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readOnly="false" ma:default="" ma:fieldId="{59a4a0b0-ed64-4542-a55e-4a6c70bd0ce0}"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indexed="tru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b98d17b-1ed0-4b5b-a04f-4c2bc208878d" elementFormDefault="qualified">
    <xsd:import namespace="http://schemas.microsoft.com/office/2006/documentManagement/types"/>
    <xsd:import namespace="http://schemas.microsoft.com/office/infopath/2007/PartnerControls"/>
    <xsd:element name="ma4ad93ef836408985dd0b5a8d4c5063" ma:index="26" nillable="true" ma:taxonomy="true" ma:internalName="ma4ad93ef836408985dd0b5a8d4c5063"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2295e2e7-0eeb-498e-8716-217bb2ee6ee3"/>
    <ds:schemaRef ds:uri="http://purl.org/dc/terms/"/>
    <ds:schemaRef ds:uri="http://purl.org/dc/dcmitype/"/>
    <ds:schemaRef ds:uri="http://schemas.microsoft.com/office/2006/documentManagement/types"/>
    <ds:schemaRef ds:uri="230e9df3-be65-4c73-a93b-d1236ebd677e"/>
    <ds:schemaRef ds:uri="http://schemas.microsoft.com/office/2006/metadata/properties"/>
    <ds:schemaRef ds:uri="http://schemas.openxmlformats.org/package/2006/metadata/core-properties"/>
    <ds:schemaRef ds:uri="http://purl.org/dc/elements/1.1/"/>
    <ds:schemaRef ds:uri="http://schemas.microsoft.com/sharepoint/v3"/>
    <ds:schemaRef ds:uri="http://schemas.microsoft.com/office/infopath/2007/PartnerControls"/>
    <ds:schemaRef ds:uri="ab98d17b-1ed0-4b5b-a04f-4c2bc208878d"/>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CBA77-5F0C-4E6A-AC9B-93FFDA2D35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295e2e7-0eeb-498e-8716-217bb2ee6ee3"/>
    <ds:schemaRef ds:uri="230e9df3-be65-4c73-a93b-d1236ebd677e"/>
    <ds:schemaRef ds:uri="ab98d17b-1ed0-4b5b-a04f-4c2bc208878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28775</TotalTime>
  <Words>378</Words>
  <Application>Microsoft Office PowerPoint</Application>
  <PresentationFormat>Custom</PresentationFormat>
  <Paragraphs>19</Paragraphs>
  <Slides>5</Slides>
  <Notes>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5</vt:i4>
      </vt:variant>
    </vt:vector>
  </HeadingPairs>
  <TitlesOfParts>
    <vt:vector size="16" baseType="lpstr">
      <vt:lpstr>Arial</vt:lpstr>
      <vt:lpstr>Helvetica Neue</vt:lpstr>
      <vt:lpstr>HelveticaNeueLT Std Lt</vt:lpstr>
      <vt:lpstr>HelveticaNeueLT Std Thin</vt:lpstr>
      <vt:lpstr>Lucida Grande</vt:lpstr>
      <vt:lpstr>Segoe Semibold</vt:lpstr>
      <vt:lpstr>Segoe UI</vt:lpstr>
      <vt:lpstr>Wingdings</vt:lpstr>
      <vt:lpstr>Limeade</vt:lpstr>
      <vt:lpstr>Limeade Official 2014</vt:lpstr>
      <vt:lpstr>1_Limeade Official 2014</vt:lpstr>
      <vt:lpstr>PowerPoint Presentation</vt:lpstr>
      <vt:lpstr>PowerPoint Presentation</vt:lpstr>
      <vt:lpstr>PowerPoint Presentation</vt:lpstr>
      <vt:lpstr>Where are the data? https://www.cms.gov/Research-Statistics-Data-and-Systems/Statistics-Trends-and-Reports/BSAPUFS/Outpatient_Proc.html    </vt:lpstr>
      <vt:lpstr>WHY?: I really want to play with building a recommendation engine and…         I believe precision medicine is          the future of medicine</vt:lpstr>
    </vt:vector>
  </TitlesOfParts>
  <Manager/>
  <Company>Limeade, Inc</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Limeade Corporate PowerPoint Template</dc:title>
  <dc:subject>v2014.2.0</dc:subject>
  <dc:creator>Limeade Marketing</dc:creator>
  <cp:keywords/>
  <dc:description>created 27 August 2014</dc:description>
  <cp:lastModifiedBy>Joshua Weaver (AIM Consulting Group)</cp:lastModifiedBy>
  <cp:revision>794</cp:revision>
  <cp:lastPrinted>2015-01-22T23:37:51Z</cp:lastPrinted>
  <dcterms:created xsi:type="dcterms:W3CDTF">2014-07-10T13:59:51Z</dcterms:created>
  <dcterms:modified xsi:type="dcterms:W3CDTF">2015-11-12T03:35:42Z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0x010100B88FC3ECA26D1C46B3C4C83281D2EB9C00F73838442F754E489C1CF5B56B3D95CB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ies>
</file>